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0" r:id="rId3"/>
    <p:sldMasterId id="214748366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Lst>
  <p:sldSz cy="5143500" cx="9144000"/>
  <p:notesSz cx="6858000" cy="9144000"/>
  <p:embeddedFontLst>
    <p:embeddedFont>
      <p:font typeface="Quicksan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font" Target="fonts/Quicksand-regular.fntdata"/><Relationship Id="rId47" Type="http://schemas.openxmlformats.org/officeDocument/2006/relationships/slide" Target="slides/slide42.xml"/><Relationship Id="rId49" Type="http://schemas.openxmlformats.org/officeDocument/2006/relationships/font" Target="fonts/Quicksand-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1pPr>
            <a:lvl2pPr indent="-228600" lvl="1" marL="914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2pPr>
            <a:lvl3pPr indent="-228600" lvl="2" marL="1371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3pPr>
            <a:lvl4pPr indent="-228600" lvl="3" marL="1828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4pPr>
            <a:lvl5pPr indent="-228600" lvl="4" marL="22860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6pPr>
            <a:lvl7pPr indent="-228600" lvl="6" marL="32004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7pPr>
            <a:lvl8pPr indent="-228600" lvl="7" marL="36576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8pPr>
            <a:lvl9pPr indent="-228600" lvl="8" marL="4114800" marR="0" rtl="0" algn="l">
              <a:spcBef>
                <a:spcPts val="0"/>
              </a:spcBef>
              <a:spcAft>
                <a:spcPts val="0"/>
              </a:spcAft>
              <a:buSzPts val="1400"/>
              <a:buNone/>
              <a:defRPr b="0" i="0" sz="11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p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 name="Google Shape;57;p3: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Previous presentations outlined the entire process of preparing for competition</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presentation focuses on specific design objectives that will result in a simple and robust robot</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6" name="Google Shape;116;p12: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drivetrain is the most important part of your entire robot.</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Mechanisms are useless it your robot does not have good mobility.</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There are a lot of teams that have issues with their drive train at competition so having a robot that has a simple, robust drive train can be a huge advantage.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let’s take a look at the drive train of one of the most successful teams in FIRST, team 254 The Cheesy Poofs.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Clockwise from the top, these were the robots for 2016, 2013, 2010, 2011, 2009 and 2014.</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What do you notice about each of these drive trains?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They are all either 6-wheel or 8-wheel tank drive.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2" name="Google Shape;13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that brings us to the third golden rule.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Use a conventional 4, 6 or 8-wheel drive.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It’s been proven to work by the best teams in FIRST in every game over the past 10 years.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For a rookie team, the easiest way to do this is to build the Andy Mark Chassis that comes in the KOP</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Team 1114 shows a way to build a more sophisticated Kitbot if you want to be more adventurous.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choosing to build a straight-forward drive train will accomplsh two major goals: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It will provide you with a solid, reliable drive train</a:t>
            </a:r>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It will give you more time to focus on mechanisms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that brings us to the third golden rule.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Use a conventional 4, 6 or 8-wheel drive.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It’s been proven to work by the best teams in FIRST in every game over the past 10 years.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For a rookie team, the easiest way to do this is to build the Andy Mark Chassis that comes in the KOP</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Team 1114 shows a way to build a more sophisticated Kitbot if you want to be more adventurous.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choosing to build a straight-forward drive train will accomplsh two major goals: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It will provide you with a solid, reliable drive train</a:t>
            </a:r>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It will give you more time to focus on mechanisms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29437048bb5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4" name="Google Shape;144;g29437048bb5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that brings us to the third golden rule.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Use a conventional 4, 6 or 8-wheel drive.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It’s been proven to work by the best teams in FIRST in every game over the past 10 years.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For a rookie team, the easiest way to do this is to build the Andy Mark Chassis that comes in the KOP</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Team 1114 shows a way to build a more sophisticated Kitbot if you want to be more adventurous.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choosing to build a straight-forward drive train will accomplsh two major goals: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It will provide you with a solid, reliable drive train</a:t>
            </a:r>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It will give you more time to focus on mechanisms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p19: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Now that we’ve established our drive base, we need to think about the mechanisms that will allow our robot to play the game</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My last presentation, Build Season 101 talked about the design process and prototyping.</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Here we will talk more about the specific designs.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7" name="Google Shape;157;p2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On of the main considerations in your robot design is the mechanism geometry.</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Basically this has to do with how everything will pack into the robot and how mechanisms interact with each other.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Som of the keys to consider here are: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Always think about KISAR.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Limit the degrees of freedom.  It’s better to have mechanisms only moving through one plane.  They are usually more stable.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Keep a low COG.  Generally means placing the battery and motors as low as possible.  If you need a mechanism higher up, consider driving it from a belt or chain.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Try to keep things symmetrical.  For example, have an identical arm on each side of your intake mechanism.</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Try to keep mechanisms within the frame perimeter so they are protected.  If the do go outside, you need to make them strong enough to handle impacts.</a:t>
            </a:r>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971’s 2016 riobot is a great example of this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p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first there are two basic ways to create movmement, well-three if you include stored energy.</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first is by using motors.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advantage of using motors is that there is a wide range of choices, you can gear the motors for different torque or speed and they allow you variable movement.  That is to say that you can theoretically move an object to an infinite no of positions.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is useful, for example when you have an arm that needs to move a game object to lots of different positions like the 971 robot, Mammoth in the picture.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disavdantage of motors is that they are harder to control, usually require sensors and can be heavy.</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second way to create movement is using pneumatics.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 pneumatic cylinder goes from Point A to Point B with a very precise and repeatable movement.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is very useful if you have mechanisms that only need to have two positions.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is 1678’s robot in 2013.  Pneumatics on the intake, elevator position and hanger.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Main advantage is weight but they do require either an on-board compressor of sufficient air tanks to complete all the needed cycles.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8" name="Google Shape;178;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terms of acquiring the game object, a kay thing to think about is the acquisition zone.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is the effective size or area of interaction with the game object.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Basically, the larger the acquisition zone, the easier it will be for the driver.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when you are designing and prototyping intake mechanisms, do two main things: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Try to make the acquisition zone as large as possible.</a:t>
            </a:r>
            <a:endParaRPr/>
          </a:p>
          <a:p>
            <a:pPr indent="-234950" lvl="0" marL="387350" marR="0" rtl="0" algn="l">
              <a:lnSpc>
                <a:spcPct val="115000"/>
              </a:lnSpc>
              <a:spcBef>
                <a:spcPts val="0"/>
              </a:spcBef>
              <a:spcAft>
                <a:spcPts val="0"/>
              </a:spcAft>
              <a:buClr>
                <a:schemeClr val="dk1"/>
              </a:buClr>
              <a:buSzPts val="1100"/>
              <a:buFont typeface="Arial"/>
              <a:buAutoNum type="arabicPeriod"/>
            </a:pPr>
            <a:r>
              <a:rPr b="0" i="0" lang="en" sz="1100" u="none" cap="none" strike="noStrike">
                <a:solidFill>
                  <a:schemeClr val="dk1"/>
                </a:solidFill>
                <a:latin typeface="Arial"/>
                <a:ea typeface="Arial"/>
                <a:cs typeface="Arial"/>
                <a:sym typeface="Arial"/>
              </a:rPr>
              <a:t>Stress the prototype to see what are it’t limits.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goal is to make the intake function under all conceiveable conditions.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picture shows team 341’s robot in 2012 where many teams figured out the best way to take in balls was over the bumper allowing a very wide acquisition zone.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You’ll notice that the robot is using an active mechanism that sucks the ball into the intake as soon as it touches any part of the mechanism.  This rings us to the fourth golden rule: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294340ca057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4" name="Google Shape;64;g294340ca057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10722" lvl="0" marL="163122" marR="0" rtl="0" algn="l">
              <a:lnSpc>
                <a:spcPct val="115000"/>
              </a:lnSpc>
              <a:spcBef>
                <a:spcPts val="0"/>
              </a:spcBef>
              <a:spcAft>
                <a:spcPts val="0"/>
              </a:spcAft>
              <a:buNone/>
            </a:pPr>
            <a:r>
              <a:rPr b="0" i="0" lang="en" sz="1100" u="none" cap="none" strike="noStrike">
                <a:solidFill>
                  <a:schemeClr val="dk1"/>
                </a:solidFill>
                <a:latin typeface="Arial"/>
                <a:ea typeface="Arial"/>
                <a:cs typeface="Arial"/>
                <a:sym typeface="Arial"/>
              </a:rPr>
              <a:t>I have been the lead mentor of 1678 since its beginning in 2004.</a:t>
            </a:r>
            <a:endParaRPr/>
          </a:p>
          <a:p>
            <a:pPr indent="-10722" lvl="0" marL="163122" marR="0" rtl="0" algn="l">
              <a:lnSpc>
                <a:spcPct val="115000"/>
              </a:lnSpc>
              <a:spcBef>
                <a:spcPts val="0"/>
              </a:spcBef>
              <a:spcAft>
                <a:spcPts val="0"/>
              </a:spcAft>
              <a:buNone/>
            </a:pPr>
            <a:r>
              <a:t/>
            </a:r>
            <a:endParaRPr b="0" i="0" sz="1100" u="none" cap="none" strike="noStrike">
              <a:solidFill>
                <a:schemeClr val="dk1"/>
              </a:solidFill>
              <a:latin typeface="Arial"/>
              <a:ea typeface="Arial"/>
              <a:cs typeface="Arial"/>
              <a:sym typeface="Arial"/>
            </a:endParaRPr>
          </a:p>
          <a:p>
            <a:pPr indent="-10722" lvl="0" marL="163122" marR="0" rtl="0" algn="l">
              <a:lnSpc>
                <a:spcPct val="115000"/>
              </a:lnSpc>
              <a:spcBef>
                <a:spcPts val="0"/>
              </a:spcBef>
              <a:spcAft>
                <a:spcPts val="0"/>
              </a:spcAft>
              <a:buNone/>
            </a:pPr>
            <a:r>
              <a:rPr b="0" i="0" lang="en" sz="1100" u="none" cap="none" strike="noStrike">
                <a:solidFill>
                  <a:schemeClr val="dk1"/>
                </a:solidFill>
                <a:latin typeface="Arial"/>
                <a:ea typeface="Arial"/>
                <a:cs typeface="Arial"/>
                <a:sym typeface="Arial"/>
              </a:rPr>
              <a:t>I have a background in Civil Engineering but have been teaching math and robotics since 2001.</a:t>
            </a:r>
            <a:endParaRPr/>
          </a:p>
          <a:p>
            <a:pPr indent="-10722" lvl="0" marL="163122" marR="0" rtl="0" algn="l">
              <a:lnSpc>
                <a:spcPct val="115000"/>
              </a:lnSpc>
              <a:spcBef>
                <a:spcPts val="0"/>
              </a:spcBef>
              <a:spcAft>
                <a:spcPts val="0"/>
              </a:spcAft>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I’m married, have two children and am passionate about both windsurfing and mountain-biking</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 name="Shape 183"/>
        <p:cNvGrpSpPr/>
        <p:nvPr/>
      </p:nvGrpSpPr>
      <p:grpSpPr>
        <a:xfrm>
          <a:off x="0" y="0"/>
          <a:ext cx="0" cy="0"/>
          <a:chOff x="0" y="0"/>
          <a:chExt cx="0" cy="0"/>
        </a:xfrm>
      </p:grpSpPr>
      <p:sp>
        <p:nvSpPr>
          <p:cNvPr id="184" name="Google Shape;184;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5" name="Google Shape;185;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FIRST, we like to call these mechanisms Rolly-Grabbers.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It’s basically a continuous intake system that will keep sucking in game objects as long as they come in contact with the mechanism.</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compared to a single intake system such as a claw, hook or scoop.</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Having the rolly-grabber out front on the intake essentially increases the acquisition zone.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Let’s look at some examples: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2" name="Google Shape;192;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We’re looking at the same six team 254 robots I showed for the drivetrain deisgn.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Notice that every single robot has a rolly-grabber.on the intake.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7" name="Google Shape;19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This is an example of a rolly-grabber intake from last year.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Note the size of the acqusition zone.</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5" name="Google Shape;205;p31: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we’ve looked at some key points about drivetrain and mechanism design but let’s now take a look at what are often the most fragile components of the robot:  The electronics and pneumatics.</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0" name="Google Shape;210;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Electronics and pnematics are the life blood of your robot.  Without them, your robot will not function.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How many electrical connections do you think there are on a typical FRC robot.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On our 2016 robot, there are 38 connections (19 positive and 19 negative) to the power distribution board (40 if you include the two battery cables) so that means there are a total 76 electrical connections, considering both ends of each of those wires.  This doesn’t include the connections between the speed controllers and the motors or all of the signal wires.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fact is that if any one of these becomes disconnected in a match, it cause the robot to be inoperable.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2013, in our first semi-final match on Einstein put up the high score of 233 points.  We then lost the second semi-final because our robot died halfway through the match.  When we got badk to the pits we discovered we had not secured our compressor to the chassis, it had come loose and pulled out the power connector to the radio so we lost connection.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With mechanical parts of your robot, it’s easy to see things that are broken.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But with electronics it is difficult to actually see a bad connection.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 what do we do?  What you don’t do is follow our example as in the picture.  This is the wiring on our 2013 robot.</a:t>
            </a:r>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82e5eb758_0_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82e5eb758_0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Just as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4" name="Google Shape;224;p35: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9" name="Google Shape;229;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82e5eb758_0_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5" name="Google Shape;235;g282e5eb758_0_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64aa42be44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1" name="Google Shape;241;g64aa42be44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 name="Shape 68"/>
        <p:cNvGrpSpPr/>
        <p:nvPr/>
      </p:nvGrpSpPr>
      <p:grpSpPr>
        <a:xfrm>
          <a:off x="0" y="0"/>
          <a:ext cx="0" cy="0"/>
          <a:chOff x="0" y="0"/>
          <a:chExt cx="0" cy="0"/>
        </a:xfrm>
      </p:grpSpPr>
      <p:sp>
        <p:nvSpPr>
          <p:cNvPr id="69" name="Google Shape;69;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0" name="Google Shape;70;p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My presentation begins with addressing the basic framework for everything we do in FIRST.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Some people use the acronym KISS but I’ve come up with my own called KISAR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Within the context of KISAR, I will discuss first drivetrain design, then mechanisms and finally electronics and pneumatics.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last two sections discuss how the strategic design process can be effectively implemeted throughout build season and competition season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At the end of the presentation there will be a quiz and I have brought some 1678 t-shirts as prizes.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64aa42be44_0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64aa42be44_0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p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3" name="Google Shape;253;p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g282e5eb758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1" name="Google Shape;261;g282e5eb758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282e5eb758_0_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8" name="Google Shape;268;g282e5eb758_0_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g282e5eb758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g282e5eb758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169ec606c77_0_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0" name="Google Shape;280;g169ec606c77_0_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82e5eb758_0_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7" name="Google Shape;287;g282e5eb758_0_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82e5eb758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2" name="Google Shape;292;g282e5eb758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82e5eb758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8" name="Google Shape;298;g282e5eb758_0_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p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6" name="Google Shape;306;p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6" name="Google Shape;76;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I’m going to be giving you 5 golden rules.  The first is Keep It Simple.</a:t>
            </a:r>
            <a:endParaRPr b="0" i="0" sz="1100" u="none" cap="none" strike="noStrike">
              <a:solidFill>
                <a:schemeClr val="dk1"/>
              </a:solidFill>
              <a:latin typeface="Arial"/>
              <a:ea typeface="Arial"/>
              <a:cs typeface="Arial"/>
              <a:sym typeface="Arial"/>
            </a:endParaRPr>
          </a:p>
          <a:p>
            <a:pPr indent="-234950" lvl="0" marL="45720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Success in FIRST is meeting you goals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Every team can set meaningful goals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Don’t over-reach</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Find the simplest way to do the job</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Make your robot function – doesn’t have to look pretty</a:t>
            </a:r>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(Example of 1868 at Sac Regional)</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p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Slap it on anything you want your team to be associated with</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Easy recognition</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same logo for many years -&gt; has developed into recognizable icon</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Consistent! </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Protect your logo from manipulation and distortion! (i.e. scalability)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Variants for different situations</a:t>
            </a:r>
            <a:endParaRPr/>
          </a:p>
          <a:p>
            <a:pPr indent="-3048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Don’t change every year - lose your identity</a:t>
            </a:r>
            <a:endParaRPr/>
          </a:p>
          <a:p>
            <a:pPr indent="-304800" lvl="2" marL="13716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If you are changing, it’s a big deal! Be decisive and stick to your change</a:t>
            </a:r>
            <a:endParaRPr/>
          </a:p>
          <a:p>
            <a:pPr indent="-304800" lvl="0" marL="4572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Logo, colors, fonts</a:t>
            </a:r>
            <a:endParaRPr/>
          </a:p>
          <a:p>
            <a:pPr indent="-228600" lvl="1" marL="914400" marR="0" rtl="0" algn="l">
              <a:lnSpc>
                <a:spcPct val="115000"/>
              </a:lnSpc>
              <a:spcBef>
                <a:spcPts val="0"/>
              </a:spcBef>
              <a:spcAft>
                <a:spcPts val="0"/>
              </a:spcAft>
              <a:buClr>
                <a:schemeClr val="dk1"/>
              </a:buClr>
              <a:buSzPts val="1100"/>
              <a:buFont typeface="Arial"/>
              <a:buChar char="○"/>
            </a:pPr>
            <a:r>
              <a:rPr b="0" i="0" lang="en" sz="1100" u="none" cap="none" strike="noStrike">
                <a:solidFill>
                  <a:schemeClr val="dk1"/>
                </a:solidFill>
                <a:latin typeface="Arial"/>
                <a:ea typeface="Arial"/>
                <a:cs typeface="Arial"/>
                <a:sym typeface="Arial"/>
              </a:rPr>
              <a:t>Pick a few out and stick with them! Remember the RGB/CMYK/HEX codes on reference sheet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8" name="Google Shape;318;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64f26edc2c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64f26edc2c_0_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 name="Shape 81"/>
        <p:cNvGrpSpPr/>
        <p:nvPr/>
      </p:nvGrpSpPr>
      <p:grpSpPr>
        <a:xfrm>
          <a:off x="0" y="0"/>
          <a:ext cx="0" cy="0"/>
          <a:chOff x="0" y="0"/>
          <a:chExt cx="0" cy="0"/>
        </a:xfrm>
      </p:grpSpPr>
      <p:sp>
        <p:nvSpPr>
          <p:cNvPr id="82" name="Google Shape;8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3" name="Google Shape;83;p7: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 feature of most successful engineering designs is simplicity.</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goal in engineering is to find simple solutions to complex problems not vice versa.</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In FRC, simplicity often goes hand in hand with robustness.</a:t>
            </a:r>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 name="Shape 86"/>
        <p:cNvGrpSpPr/>
        <p:nvPr/>
      </p:nvGrpSpPr>
      <p:grpSpPr>
        <a:xfrm>
          <a:off x="0" y="0"/>
          <a:ext cx="0" cy="0"/>
          <a:chOff x="0" y="0"/>
          <a:chExt cx="0" cy="0"/>
        </a:xfrm>
      </p:grpSpPr>
      <p:sp>
        <p:nvSpPr>
          <p:cNvPr id="87" name="Google Shape;87;g64aa42be44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8" name="Google Shape;88;g64aa42be44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My presentation begins with addressing the basic framework for everything we do in FIRST.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Some people use the acronym KISS but I’ve come up with my own called KISAR</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Within the context of KISAR, I will discuss first drivetrain design, then mechanisms and finally electronics and pneumatics.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last two sections discuss how the strategic design process can be effectively implemeted throughout build season and competition season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At the end of the presentation there will be a quiz and I have brought some 1678 t-shirts as prizes.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4" name="Google Shape;9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One way to get better at building simple, robust mechanisms is to do off-season projects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Since so-many games involve shooting balls and prototyping is fairly simple this would be a good project to start with.</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Elevator systems are more complex but prototyping articulating arms or other ways to elevate an object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Buy a Kit Bot from Andy Mark and practice putting it together.  It can then serve as a practice bot.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reason that looking back at past robots is so useful is that the features of games often get repeated.</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picture shows robots from two different games that look like they could be playing the same game.</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balls from 2006, 2012 and 2016 are very similar.</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9" name="Google Shape;109;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 second Golden Rule is Steal From the Best and Invent the rest.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There are so many examples of great robots in FIRST</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If you go back over the past 10 years, you will see solutions to many problems.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Before even starting the design process, do some research.  Look at how other teams have approached the problem.</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RI3D is a great way to see approaches to the new game within the first few days of build season.</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rPr b="0" i="0" lang="en" sz="1100" u="none" cap="none" strike="noStrike">
                <a:solidFill>
                  <a:schemeClr val="dk1"/>
                </a:solidFill>
                <a:latin typeface="Arial"/>
                <a:ea typeface="Arial"/>
                <a:cs typeface="Arial"/>
                <a:sym typeface="Arial"/>
              </a:rPr>
              <a:t>You will see that the best teams build simple, robust mechanisms.</a:t>
            </a:r>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a:p>
            <a:pPr indent="-6350" lvl="0" marL="158750" marR="0" rtl="0" algn="l">
              <a:lnSpc>
                <a:spcPct val="115000"/>
              </a:lnSpc>
              <a:spcBef>
                <a:spcPts val="0"/>
              </a:spcBef>
              <a:spcAft>
                <a:spcPts val="0"/>
              </a:spcAft>
              <a:buClr>
                <a:schemeClr val="dk1"/>
              </a:buClr>
              <a:buSzPts val="1100"/>
              <a:buFont typeface="Arial"/>
              <a:buNone/>
            </a:pPr>
            <a:r>
              <a:t/>
            </a:r>
            <a:endParaRPr b="0" i="0" sz="1100" u="none" cap="none" strike="noStrike">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 name="Shape 9"/>
        <p:cNvGrpSpPr/>
        <p:nvPr/>
      </p:nvGrpSpPr>
      <p:grpSpPr>
        <a:xfrm>
          <a:off x="0" y="0"/>
          <a:ext cx="0" cy="0"/>
          <a:chOff x="0" y="0"/>
          <a:chExt cx="0" cy="0"/>
        </a:xfrm>
      </p:grpSpPr>
      <p:sp>
        <p:nvSpPr>
          <p:cNvPr id="10" name="Google Shape;10;p2"/>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3600"/>
              <a:buFont typeface="Arial"/>
              <a:buNone/>
              <a:defRPr b="1" sz="3600">
                <a:solidFill>
                  <a:schemeClr val="dk1"/>
                </a:solidFill>
              </a:defRPr>
            </a:lvl2pPr>
            <a:lvl3pPr indent="0" lvl="2">
              <a:spcBef>
                <a:spcPts val="0"/>
              </a:spcBef>
              <a:spcAft>
                <a:spcPts val="0"/>
              </a:spcAft>
              <a:buClr>
                <a:schemeClr val="dk1"/>
              </a:buClr>
              <a:buSzPts val="3600"/>
              <a:buFont typeface="Arial"/>
              <a:buNone/>
              <a:defRPr b="1" sz="3600">
                <a:solidFill>
                  <a:schemeClr val="dk1"/>
                </a:solidFill>
              </a:defRPr>
            </a:lvl3pPr>
            <a:lvl4pPr indent="0" lvl="3">
              <a:spcBef>
                <a:spcPts val="0"/>
              </a:spcBef>
              <a:spcAft>
                <a:spcPts val="0"/>
              </a:spcAft>
              <a:buClr>
                <a:schemeClr val="dk1"/>
              </a:buClr>
              <a:buSzPts val="3600"/>
              <a:buFont typeface="Arial"/>
              <a:buNone/>
              <a:defRPr b="1" sz="3600">
                <a:solidFill>
                  <a:schemeClr val="dk1"/>
                </a:solidFill>
              </a:defRPr>
            </a:lvl4pPr>
            <a:lvl5pPr indent="0" lvl="4">
              <a:spcBef>
                <a:spcPts val="0"/>
              </a:spcBef>
              <a:spcAft>
                <a:spcPts val="0"/>
              </a:spcAft>
              <a:buClr>
                <a:schemeClr val="dk1"/>
              </a:buClr>
              <a:buSzPts val="3600"/>
              <a:buFont typeface="Arial"/>
              <a:buNone/>
              <a:defRPr b="1" sz="3600">
                <a:solidFill>
                  <a:schemeClr val="dk1"/>
                </a:solidFill>
              </a:defRPr>
            </a:lvl5pPr>
            <a:lvl6pPr indent="0" lvl="5">
              <a:spcBef>
                <a:spcPts val="0"/>
              </a:spcBef>
              <a:spcAft>
                <a:spcPts val="0"/>
              </a:spcAft>
              <a:buClr>
                <a:schemeClr val="dk1"/>
              </a:buClr>
              <a:buSzPts val="3600"/>
              <a:buFont typeface="Arial"/>
              <a:buNone/>
              <a:defRPr b="1" sz="3600">
                <a:solidFill>
                  <a:schemeClr val="dk1"/>
                </a:solidFill>
              </a:defRPr>
            </a:lvl6pPr>
            <a:lvl7pPr indent="0" lvl="6">
              <a:spcBef>
                <a:spcPts val="0"/>
              </a:spcBef>
              <a:spcAft>
                <a:spcPts val="0"/>
              </a:spcAft>
              <a:buClr>
                <a:schemeClr val="dk1"/>
              </a:buClr>
              <a:buSzPts val="3600"/>
              <a:buFont typeface="Arial"/>
              <a:buNone/>
              <a:defRPr b="1" sz="3600">
                <a:solidFill>
                  <a:schemeClr val="dk1"/>
                </a:solidFill>
              </a:defRPr>
            </a:lvl7pPr>
            <a:lvl8pPr indent="0" lvl="7">
              <a:spcBef>
                <a:spcPts val="0"/>
              </a:spcBef>
              <a:spcAft>
                <a:spcPts val="0"/>
              </a:spcAft>
              <a:buClr>
                <a:schemeClr val="dk1"/>
              </a:buClr>
              <a:buSzPts val="3600"/>
              <a:buFont typeface="Arial"/>
              <a:buNone/>
              <a:defRPr b="1" sz="3600">
                <a:solidFill>
                  <a:schemeClr val="dk1"/>
                </a:solidFill>
              </a:defRPr>
            </a:lvl8pPr>
            <a:lvl9pPr indent="0" lvl="8">
              <a:spcBef>
                <a:spcPts val="0"/>
              </a:spcBef>
              <a:spcAft>
                <a:spcPts val="0"/>
              </a:spcAft>
              <a:buClr>
                <a:schemeClr val="dk1"/>
              </a:buClr>
              <a:buSzPts val="3600"/>
              <a:buFont typeface="Arial"/>
              <a:buNone/>
              <a:defRPr b="1" sz="3600">
                <a:solidFill>
                  <a:schemeClr val="dk1"/>
                </a:solidFill>
              </a:defRPr>
            </a:lvl9pPr>
          </a:lstStyle>
          <a:p/>
        </p:txBody>
      </p:sp>
      <p:sp>
        <p:nvSpPr>
          <p:cNvPr id="11" name="Google Shape;11;p2"/>
          <p:cNvSpPr txBox="1"/>
          <p:nvPr>
            <p:ph idx="1" type="body"/>
          </p:nvPr>
        </p:nvSpPr>
        <p:spPr>
          <a:xfrm>
            <a:off x="457200" y="1200150"/>
            <a:ext cx="8229600"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12" name="Google Shape;12;p2"/>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p12"/>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9" name="Google Shape;49;p12"/>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0" name="Shape 50"/>
        <p:cNvGrpSpPr/>
        <p:nvPr/>
      </p:nvGrpSpPr>
      <p:grpSpPr>
        <a:xfrm>
          <a:off x="0" y="0"/>
          <a:ext cx="0" cy="0"/>
          <a:chOff x="0" y="0"/>
          <a:chExt cx="0" cy="0"/>
        </a:xfrm>
      </p:grpSpPr>
      <p:sp>
        <p:nvSpPr>
          <p:cNvPr id="51" name="Google Shape;51;p13"/>
          <p:cNvSpPr txBox="1"/>
          <p:nvPr>
            <p:ph idx="1" type="body"/>
          </p:nvPr>
        </p:nvSpPr>
        <p:spPr>
          <a:xfrm>
            <a:off x="457200" y="4406309"/>
            <a:ext cx="8229600" cy="519600"/>
          </a:xfrm>
          <a:prstGeom prst="rect">
            <a:avLst/>
          </a:prstGeom>
        </p:spPr>
        <p:txBody>
          <a:bodyPr anchorCtr="0" anchor="t" bIns="91425" lIns="91425" spcFirstLastPara="1" rIns="91425" wrap="square" tIns="91425">
            <a:noAutofit/>
          </a:bodyPr>
          <a:lstStyle>
            <a:lvl1pPr indent="-228600" lvl="0" marL="457200" rtl="0" algn="ctr">
              <a:spcBef>
                <a:spcPts val="360"/>
              </a:spcBef>
              <a:spcAft>
                <a:spcPts val="0"/>
              </a:spcAft>
              <a:buSzPts val="1800"/>
              <a:buNone/>
              <a:defRPr sz="1800"/>
            </a:lvl1pPr>
          </a:lstStyle>
          <a:p/>
        </p:txBody>
      </p:sp>
      <p:sp>
        <p:nvSpPr>
          <p:cNvPr id="52" name="Google Shape;52;p13"/>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4"/>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 name="Shape 13"/>
        <p:cNvGrpSpPr/>
        <p:nvPr/>
      </p:nvGrpSpPr>
      <p:grpSpPr>
        <a:xfrm>
          <a:off x="0" y="0"/>
          <a:ext cx="0" cy="0"/>
          <a:chOff x="0" y="0"/>
          <a:chExt cx="0" cy="0"/>
        </a:xfrm>
      </p:grpSpPr>
      <p:sp>
        <p:nvSpPr>
          <p:cNvPr id="14" name="Google Shape;14;p3"/>
          <p:cNvSpPr txBox="1"/>
          <p:nvPr>
            <p:ph type="ctrTitle"/>
          </p:nvPr>
        </p:nvSpPr>
        <p:spPr>
          <a:xfrm>
            <a:off x="685800" y="1583342"/>
            <a:ext cx="7772400" cy="1159856"/>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chemeClr val="dk1"/>
              </a:buClr>
              <a:buSzPts val="4800"/>
              <a:buFont typeface="Arial"/>
              <a:buNone/>
              <a:defRPr b="1" i="0" sz="4800" u="none" cap="none" strike="noStrike">
                <a:solidFill>
                  <a:schemeClr val="dk1"/>
                </a:solidFill>
                <a:latin typeface="Arial"/>
                <a:ea typeface="Arial"/>
                <a:cs typeface="Arial"/>
                <a:sym typeface="Arial"/>
              </a:defRPr>
            </a:lvl1pPr>
            <a:lvl2pPr indent="0" lvl="1" algn="ctr">
              <a:spcBef>
                <a:spcPts val="0"/>
              </a:spcBef>
              <a:spcAft>
                <a:spcPts val="0"/>
              </a:spcAft>
              <a:buClr>
                <a:schemeClr val="dk1"/>
              </a:buClr>
              <a:buSzPts val="4800"/>
              <a:buFont typeface="Arial"/>
              <a:buNone/>
              <a:defRPr b="1" sz="4800">
                <a:solidFill>
                  <a:schemeClr val="dk1"/>
                </a:solidFill>
              </a:defRPr>
            </a:lvl2pPr>
            <a:lvl3pPr indent="0" lvl="2" algn="ctr">
              <a:spcBef>
                <a:spcPts val="0"/>
              </a:spcBef>
              <a:spcAft>
                <a:spcPts val="0"/>
              </a:spcAft>
              <a:buClr>
                <a:schemeClr val="dk1"/>
              </a:buClr>
              <a:buSzPts val="4800"/>
              <a:buFont typeface="Arial"/>
              <a:buNone/>
              <a:defRPr b="1" sz="4800">
                <a:solidFill>
                  <a:schemeClr val="dk1"/>
                </a:solidFill>
              </a:defRPr>
            </a:lvl3pPr>
            <a:lvl4pPr indent="0" lvl="3" algn="ctr">
              <a:spcBef>
                <a:spcPts val="0"/>
              </a:spcBef>
              <a:spcAft>
                <a:spcPts val="0"/>
              </a:spcAft>
              <a:buClr>
                <a:schemeClr val="dk1"/>
              </a:buClr>
              <a:buSzPts val="4800"/>
              <a:buFont typeface="Arial"/>
              <a:buNone/>
              <a:defRPr b="1" sz="4800">
                <a:solidFill>
                  <a:schemeClr val="dk1"/>
                </a:solidFill>
              </a:defRPr>
            </a:lvl4pPr>
            <a:lvl5pPr indent="0" lvl="4" algn="ctr">
              <a:spcBef>
                <a:spcPts val="0"/>
              </a:spcBef>
              <a:spcAft>
                <a:spcPts val="0"/>
              </a:spcAft>
              <a:buClr>
                <a:schemeClr val="dk1"/>
              </a:buClr>
              <a:buSzPts val="4800"/>
              <a:buFont typeface="Arial"/>
              <a:buNone/>
              <a:defRPr b="1" sz="4800">
                <a:solidFill>
                  <a:schemeClr val="dk1"/>
                </a:solidFill>
              </a:defRPr>
            </a:lvl5pPr>
            <a:lvl6pPr indent="0" lvl="5" algn="ctr">
              <a:spcBef>
                <a:spcPts val="0"/>
              </a:spcBef>
              <a:spcAft>
                <a:spcPts val="0"/>
              </a:spcAft>
              <a:buClr>
                <a:schemeClr val="dk1"/>
              </a:buClr>
              <a:buSzPts val="4800"/>
              <a:buFont typeface="Arial"/>
              <a:buNone/>
              <a:defRPr b="1" sz="4800">
                <a:solidFill>
                  <a:schemeClr val="dk1"/>
                </a:solidFill>
              </a:defRPr>
            </a:lvl6pPr>
            <a:lvl7pPr indent="0" lvl="6" algn="ctr">
              <a:spcBef>
                <a:spcPts val="0"/>
              </a:spcBef>
              <a:spcAft>
                <a:spcPts val="0"/>
              </a:spcAft>
              <a:buClr>
                <a:schemeClr val="dk1"/>
              </a:buClr>
              <a:buSzPts val="4800"/>
              <a:buFont typeface="Arial"/>
              <a:buNone/>
              <a:defRPr b="1" sz="4800">
                <a:solidFill>
                  <a:schemeClr val="dk1"/>
                </a:solidFill>
              </a:defRPr>
            </a:lvl7pPr>
            <a:lvl8pPr indent="0" lvl="7" algn="ctr">
              <a:spcBef>
                <a:spcPts val="0"/>
              </a:spcBef>
              <a:spcAft>
                <a:spcPts val="0"/>
              </a:spcAft>
              <a:buClr>
                <a:schemeClr val="dk1"/>
              </a:buClr>
              <a:buSzPts val="4800"/>
              <a:buFont typeface="Arial"/>
              <a:buNone/>
              <a:defRPr b="1" sz="4800">
                <a:solidFill>
                  <a:schemeClr val="dk1"/>
                </a:solidFill>
              </a:defRPr>
            </a:lvl8pPr>
            <a:lvl9pPr indent="0" lvl="8" algn="ctr">
              <a:spcBef>
                <a:spcPts val="0"/>
              </a:spcBef>
              <a:spcAft>
                <a:spcPts val="0"/>
              </a:spcAft>
              <a:buClr>
                <a:schemeClr val="dk1"/>
              </a:buClr>
              <a:buSzPts val="4800"/>
              <a:buFont typeface="Arial"/>
              <a:buNone/>
              <a:defRPr b="1" sz="4800">
                <a:solidFill>
                  <a:schemeClr val="dk1"/>
                </a:solidFill>
              </a:defRPr>
            </a:lvl9pPr>
          </a:lstStyle>
          <a:p/>
        </p:txBody>
      </p:sp>
      <p:sp>
        <p:nvSpPr>
          <p:cNvPr id="15" name="Google Shape;15;p3"/>
          <p:cNvSpPr txBox="1"/>
          <p:nvPr>
            <p:ph idx="1" type="subTitle"/>
          </p:nvPr>
        </p:nvSpPr>
        <p:spPr>
          <a:xfrm>
            <a:off x="685800" y="2840053"/>
            <a:ext cx="7772400" cy="784737"/>
          </a:xfrm>
          <a:prstGeom prst="rect">
            <a:avLst/>
          </a:prstGeom>
          <a:noFill/>
          <a:ln>
            <a:noFill/>
          </a:ln>
        </p:spPr>
        <p:txBody>
          <a:bodyPr anchorCtr="0" anchor="t" bIns="91425" lIns="91425" spcFirstLastPara="1" rIns="91425" wrap="square" tIns="91425">
            <a:noAutofit/>
          </a:bodyPr>
          <a:lstStyle>
            <a:lvl1pPr indent="0" lvl="0"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1pPr>
            <a:lvl2pPr indent="0" lvl="1"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2pPr>
            <a:lvl3pPr indent="0" lvl="2"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3pPr>
            <a:lvl4pPr indent="0" lvl="3"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4pPr>
            <a:lvl5pPr indent="0" lvl="4"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5pPr>
            <a:lvl6pPr indent="0" lvl="5"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6pPr>
            <a:lvl7pPr indent="0" lvl="6"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7pPr>
            <a:lvl8pPr indent="0" lvl="7"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8pPr>
            <a:lvl9pPr indent="0" lvl="8" marL="0" marR="0" rtl="0" algn="ctr">
              <a:lnSpc>
                <a:spcPct val="100000"/>
              </a:lnSpc>
              <a:spcBef>
                <a:spcPts val="0"/>
              </a:spcBef>
              <a:spcAft>
                <a:spcPts val="0"/>
              </a:spcAft>
              <a:buClr>
                <a:schemeClr val="dk2"/>
              </a:buClr>
              <a:buSzPts val="3000"/>
              <a:buFont typeface="Arial"/>
              <a:buNone/>
              <a:defRPr b="0" i="0" sz="3000" u="none" cap="none" strike="noStrike">
                <a:solidFill>
                  <a:schemeClr val="dk2"/>
                </a:solidFill>
                <a:latin typeface="Arial"/>
                <a:ea typeface="Arial"/>
                <a:cs typeface="Arial"/>
                <a:sym typeface="Arial"/>
              </a:defRPr>
            </a:lvl9pPr>
          </a:lstStyle>
          <a:p/>
        </p:txBody>
      </p:sp>
      <p:sp>
        <p:nvSpPr>
          <p:cNvPr id="16" name="Google Shape;16;p3"/>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 name="Shape 17"/>
        <p:cNvGrpSpPr/>
        <p:nvPr/>
      </p:nvGrpSpPr>
      <p:grpSpPr>
        <a:xfrm>
          <a:off x="0" y="0"/>
          <a:ext cx="0" cy="0"/>
          <a:chOff x="0" y="0"/>
          <a:chExt cx="0" cy="0"/>
        </a:xfrm>
      </p:grpSpPr>
      <p:sp>
        <p:nvSpPr>
          <p:cNvPr id="18" name="Google Shape;18;p4"/>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3600"/>
              <a:buFont typeface="Arial"/>
              <a:buNone/>
              <a:defRPr b="1" sz="3600">
                <a:solidFill>
                  <a:schemeClr val="dk1"/>
                </a:solidFill>
              </a:defRPr>
            </a:lvl2pPr>
            <a:lvl3pPr indent="0" lvl="2">
              <a:spcBef>
                <a:spcPts val="0"/>
              </a:spcBef>
              <a:spcAft>
                <a:spcPts val="0"/>
              </a:spcAft>
              <a:buClr>
                <a:schemeClr val="dk1"/>
              </a:buClr>
              <a:buSzPts val="3600"/>
              <a:buFont typeface="Arial"/>
              <a:buNone/>
              <a:defRPr b="1" sz="3600">
                <a:solidFill>
                  <a:schemeClr val="dk1"/>
                </a:solidFill>
              </a:defRPr>
            </a:lvl3pPr>
            <a:lvl4pPr indent="0" lvl="3">
              <a:spcBef>
                <a:spcPts val="0"/>
              </a:spcBef>
              <a:spcAft>
                <a:spcPts val="0"/>
              </a:spcAft>
              <a:buClr>
                <a:schemeClr val="dk1"/>
              </a:buClr>
              <a:buSzPts val="3600"/>
              <a:buFont typeface="Arial"/>
              <a:buNone/>
              <a:defRPr b="1" sz="3600">
                <a:solidFill>
                  <a:schemeClr val="dk1"/>
                </a:solidFill>
              </a:defRPr>
            </a:lvl4pPr>
            <a:lvl5pPr indent="0" lvl="4">
              <a:spcBef>
                <a:spcPts val="0"/>
              </a:spcBef>
              <a:spcAft>
                <a:spcPts val="0"/>
              </a:spcAft>
              <a:buClr>
                <a:schemeClr val="dk1"/>
              </a:buClr>
              <a:buSzPts val="3600"/>
              <a:buFont typeface="Arial"/>
              <a:buNone/>
              <a:defRPr b="1" sz="3600">
                <a:solidFill>
                  <a:schemeClr val="dk1"/>
                </a:solidFill>
              </a:defRPr>
            </a:lvl5pPr>
            <a:lvl6pPr indent="0" lvl="5">
              <a:spcBef>
                <a:spcPts val="0"/>
              </a:spcBef>
              <a:spcAft>
                <a:spcPts val="0"/>
              </a:spcAft>
              <a:buClr>
                <a:schemeClr val="dk1"/>
              </a:buClr>
              <a:buSzPts val="3600"/>
              <a:buFont typeface="Arial"/>
              <a:buNone/>
              <a:defRPr b="1" sz="3600">
                <a:solidFill>
                  <a:schemeClr val="dk1"/>
                </a:solidFill>
              </a:defRPr>
            </a:lvl6pPr>
            <a:lvl7pPr indent="0" lvl="6">
              <a:spcBef>
                <a:spcPts val="0"/>
              </a:spcBef>
              <a:spcAft>
                <a:spcPts val="0"/>
              </a:spcAft>
              <a:buClr>
                <a:schemeClr val="dk1"/>
              </a:buClr>
              <a:buSzPts val="3600"/>
              <a:buFont typeface="Arial"/>
              <a:buNone/>
              <a:defRPr b="1" sz="3600">
                <a:solidFill>
                  <a:schemeClr val="dk1"/>
                </a:solidFill>
              </a:defRPr>
            </a:lvl7pPr>
            <a:lvl8pPr indent="0" lvl="7">
              <a:spcBef>
                <a:spcPts val="0"/>
              </a:spcBef>
              <a:spcAft>
                <a:spcPts val="0"/>
              </a:spcAft>
              <a:buClr>
                <a:schemeClr val="dk1"/>
              </a:buClr>
              <a:buSzPts val="3600"/>
              <a:buFont typeface="Arial"/>
              <a:buNone/>
              <a:defRPr b="1" sz="3600">
                <a:solidFill>
                  <a:schemeClr val="dk1"/>
                </a:solidFill>
              </a:defRPr>
            </a:lvl8pPr>
            <a:lvl9pPr indent="0" lvl="8">
              <a:spcBef>
                <a:spcPts val="0"/>
              </a:spcBef>
              <a:spcAft>
                <a:spcPts val="0"/>
              </a:spcAft>
              <a:buClr>
                <a:schemeClr val="dk1"/>
              </a:buClr>
              <a:buSzPts val="3600"/>
              <a:buFont typeface="Arial"/>
              <a:buNone/>
              <a:defRPr b="1" sz="3600">
                <a:solidFill>
                  <a:schemeClr val="dk1"/>
                </a:solidFill>
              </a:defRPr>
            </a:lvl9pPr>
          </a:lstStyle>
          <a:p/>
        </p:txBody>
      </p:sp>
      <p:sp>
        <p:nvSpPr>
          <p:cNvPr id="19" name="Google Shape;19;p4"/>
          <p:cNvSpPr txBox="1"/>
          <p:nvPr>
            <p:ph idx="1" type="body"/>
          </p:nvPr>
        </p:nvSpPr>
        <p:spPr>
          <a:xfrm>
            <a:off x="457200" y="1200150"/>
            <a:ext cx="3994525"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20" name="Google Shape;20;p4"/>
          <p:cNvSpPr txBox="1"/>
          <p:nvPr>
            <p:ph idx="2" type="body"/>
          </p:nvPr>
        </p:nvSpPr>
        <p:spPr>
          <a:xfrm>
            <a:off x="4692273" y="1200150"/>
            <a:ext cx="3994525"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21" name="Google Shape;21;p4"/>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2" name="Shape 22"/>
        <p:cNvGrpSpPr/>
        <p:nvPr/>
      </p:nvGrpSpPr>
      <p:grpSpPr>
        <a:xfrm>
          <a:off x="0" y="0"/>
          <a:ext cx="0" cy="0"/>
          <a:chOff x="0" y="0"/>
          <a:chExt cx="0" cy="0"/>
        </a:xfrm>
      </p:grpSpPr>
      <p:sp>
        <p:nvSpPr>
          <p:cNvPr id="23" name="Google Shape;23;p5"/>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3600"/>
              <a:buFont typeface="Arial"/>
              <a:buNone/>
              <a:defRPr b="1" sz="3600">
                <a:solidFill>
                  <a:schemeClr val="dk1"/>
                </a:solidFill>
              </a:defRPr>
            </a:lvl2pPr>
            <a:lvl3pPr indent="0" lvl="2">
              <a:spcBef>
                <a:spcPts val="0"/>
              </a:spcBef>
              <a:spcAft>
                <a:spcPts val="0"/>
              </a:spcAft>
              <a:buClr>
                <a:schemeClr val="dk1"/>
              </a:buClr>
              <a:buSzPts val="3600"/>
              <a:buFont typeface="Arial"/>
              <a:buNone/>
              <a:defRPr b="1" sz="3600">
                <a:solidFill>
                  <a:schemeClr val="dk1"/>
                </a:solidFill>
              </a:defRPr>
            </a:lvl3pPr>
            <a:lvl4pPr indent="0" lvl="3">
              <a:spcBef>
                <a:spcPts val="0"/>
              </a:spcBef>
              <a:spcAft>
                <a:spcPts val="0"/>
              </a:spcAft>
              <a:buClr>
                <a:schemeClr val="dk1"/>
              </a:buClr>
              <a:buSzPts val="3600"/>
              <a:buFont typeface="Arial"/>
              <a:buNone/>
              <a:defRPr b="1" sz="3600">
                <a:solidFill>
                  <a:schemeClr val="dk1"/>
                </a:solidFill>
              </a:defRPr>
            </a:lvl4pPr>
            <a:lvl5pPr indent="0" lvl="4">
              <a:spcBef>
                <a:spcPts val="0"/>
              </a:spcBef>
              <a:spcAft>
                <a:spcPts val="0"/>
              </a:spcAft>
              <a:buClr>
                <a:schemeClr val="dk1"/>
              </a:buClr>
              <a:buSzPts val="3600"/>
              <a:buFont typeface="Arial"/>
              <a:buNone/>
              <a:defRPr b="1" sz="3600">
                <a:solidFill>
                  <a:schemeClr val="dk1"/>
                </a:solidFill>
              </a:defRPr>
            </a:lvl5pPr>
            <a:lvl6pPr indent="0" lvl="5">
              <a:spcBef>
                <a:spcPts val="0"/>
              </a:spcBef>
              <a:spcAft>
                <a:spcPts val="0"/>
              </a:spcAft>
              <a:buClr>
                <a:schemeClr val="dk1"/>
              </a:buClr>
              <a:buSzPts val="3600"/>
              <a:buFont typeface="Arial"/>
              <a:buNone/>
              <a:defRPr b="1" sz="3600">
                <a:solidFill>
                  <a:schemeClr val="dk1"/>
                </a:solidFill>
              </a:defRPr>
            </a:lvl6pPr>
            <a:lvl7pPr indent="0" lvl="6">
              <a:spcBef>
                <a:spcPts val="0"/>
              </a:spcBef>
              <a:spcAft>
                <a:spcPts val="0"/>
              </a:spcAft>
              <a:buClr>
                <a:schemeClr val="dk1"/>
              </a:buClr>
              <a:buSzPts val="3600"/>
              <a:buFont typeface="Arial"/>
              <a:buNone/>
              <a:defRPr b="1" sz="3600">
                <a:solidFill>
                  <a:schemeClr val="dk1"/>
                </a:solidFill>
              </a:defRPr>
            </a:lvl7pPr>
            <a:lvl8pPr indent="0" lvl="7">
              <a:spcBef>
                <a:spcPts val="0"/>
              </a:spcBef>
              <a:spcAft>
                <a:spcPts val="0"/>
              </a:spcAft>
              <a:buClr>
                <a:schemeClr val="dk1"/>
              </a:buClr>
              <a:buSzPts val="3600"/>
              <a:buFont typeface="Arial"/>
              <a:buNone/>
              <a:defRPr b="1" sz="3600">
                <a:solidFill>
                  <a:schemeClr val="dk1"/>
                </a:solidFill>
              </a:defRPr>
            </a:lvl8pPr>
            <a:lvl9pPr indent="0" lvl="8">
              <a:spcBef>
                <a:spcPts val="0"/>
              </a:spcBef>
              <a:spcAft>
                <a:spcPts val="0"/>
              </a:spcAft>
              <a:buClr>
                <a:schemeClr val="dk1"/>
              </a:buClr>
              <a:buSzPts val="3600"/>
              <a:buFont typeface="Arial"/>
              <a:buNone/>
              <a:defRPr b="1" sz="3600">
                <a:solidFill>
                  <a:schemeClr val="dk1"/>
                </a:solidFill>
              </a:defRPr>
            </a:lvl9pPr>
          </a:lstStyle>
          <a:p/>
        </p:txBody>
      </p:sp>
      <p:sp>
        <p:nvSpPr>
          <p:cNvPr id="24" name="Google Shape;24;p5"/>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
    <p:spTree>
      <p:nvGrpSpPr>
        <p:cNvPr id="25" name="Shape 25"/>
        <p:cNvGrpSpPr/>
        <p:nvPr/>
      </p:nvGrpSpPr>
      <p:grpSpPr>
        <a:xfrm>
          <a:off x="0" y="0"/>
          <a:ext cx="0" cy="0"/>
          <a:chOff x="0" y="0"/>
          <a:chExt cx="0" cy="0"/>
        </a:xfrm>
      </p:grpSpPr>
      <p:sp>
        <p:nvSpPr>
          <p:cNvPr id="26" name="Google Shape;26;p6"/>
          <p:cNvSpPr txBox="1"/>
          <p:nvPr>
            <p:ph idx="1" type="body"/>
          </p:nvPr>
        </p:nvSpPr>
        <p:spPr>
          <a:xfrm>
            <a:off x="457200" y="4406309"/>
            <a:ext cx="8229600" cy="51952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27" name="Google Shape;27;p6"/>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8" name="Shape 28"/>
        <p:cNvGrpSpPr/>
        <p:nvPr/>
      </p:nvGrpSpPr>
      <p:grpSpPr>
        <a:xfrm>
          <a:off x="0" y="0"/>
          <a:ext cx="0" cy="0"/>
          <a:chOff x="0" y="0"/>
          <a:chExt cx="0" cy="0"/>
        </a:xfrm>
      </p:grpSpPr>
      <p:sp>
        <p:nvSpPr>
          <p:cNvPr id="29" name="Google Shape;29;p7"/>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4" name="Shape 34"/>
        <p:cNvGrpSpPr/>
        <p:nvPr/>
      </p:nvGrpSpPr>
      <p:grpSpPr>
        <a:xfrm>
          <a:off x="0" y="0"/>
          <a:ext cx="0" cy="0"/>
          <a:chOff x="0" y="0"/>
          <a:chExt cx="0" cy="0"/>
        </a:xfrm>
      </p:grpSpPr>
      <p:sp>
        <p:nvSpPr>
          <p:cNvPr id="35" name="Google Shape;35;p9"/>
          <p:cNvSpPr txBox="1"/>
          <p:nvPr>
            <p:ph type="ctrTitle"/>
          </p:nvPr>
        </p:nvSpPr>
        <p:spPr>
          <a:xfrm>
            <a:off x="685800" y="1583342"/>
            <a:ext cx="7772400" cy="11598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800"/>
              <a:buNone/>
              <a:defRPr sz="48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p:txBody>
      </p:sp>
      <p:sp>
        <p:nvSpPr>
          <p:cNvPr id="36" name="Google Shape;36;p9"/>
          <p:cNvSpPr txBox="1"/>
          <p:nvPr>
            <p:ph idx="1" type="subTitle"/>
          </p:nvPr>
        </p:nvSpPr>
        <p:spPr>
          <a:xfrm>
            <a:off x="685800" y="2840054"/>
            <a:ext cx="7772400" cy="7848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3000"/>
              <a:buNone/>
              <a:defRPr>
                <a:solidFill>
                  <a:schemeClr val="dk2"/>
                </a:solidFill>
              </a:defRPr>
            </a:lvl1pPr>
            <a:lvl2pPr lvl="1" rtl="0" algn="ctr">
              <a:spcBef>
                <a:spcPts val="0"/>
              </a:spcBef>
              <a:spcAft>
                <a:spcPts val="0"/>
              </a:spcAft>
              <a:buClr>
                <a:schemeClr val="dk2"/>
              </a:buClr>
              <a:buSzPts val="3000"/>
              <a:buNone/>
              <a:defRPr sz="3000">
                <a:solidFill>
                  <a:schemeClr val="dk2"/>
                </a:solidFill>
              </a:defRPr>
            </a:lvl2pPr>
            <a:lvl3pPr lvl="2" rtl="0" algn="ctr">
              <a:spcBef>
                <a:spcPts val="0"/>
              </a:spcBef>
              <a:spcAft>
                <a:spcPts val="0"/>
              </a:spcAft>
              <a:buClr>
                <a:schemeClr val="dk2"/>
              </a:buClr>
              <a:buSzPts val="3000"/>
              <a:buNone/>
              <a:defRPr sz="3000">
                <a:solidFill>
                  <a:schemeClr val="dk2"/>
                </a:solidFill>
              </a:defRPr>
            </a:lvl3pPr>
            <a:lvl4pPr lvl="3" rtl="0" algn="ctr">
              <a:spcBef>
                <a:spcPts val="0"/>
              </a:spcBef>
              <a:spcAft>
                <a:spcPts val="0"/>
              </a:spcAft>
              <a:buClr>
                <a:schemeClr val="dk2"/>
              </a:buClr>
              <a:buSzPts val="3000"/>
              <a:buNone/>
              <a:defRPr sz="3000">
                <a:solidFill>
                  <a:schemeClr val="dk2"/>
                </a:solidFill>
              </a:defRPr>
            </a:lvl4pPr>
            <a:lvl5pPr lvl="4" rtl="0" algn="ctr">
              <a:spcBef>
                <a:spcPts val="0"/>
              </a:spcBef>
              <a:spcAft>
                <a:spcPts val="0"/>
              </a:spcAft>
              <a:buClr>
                <a:schemeClr val="dk2"/>
              </a:buClr>
              <a:buSzPts val="3000"/>
              <a:buNone/>
              <a:defRPr sz="3000">
                <a:solidFill>
                  <a:schemeClr val="dk2"/>
                </a:solidFill>
              </a:defRPr>
            </a:lvl5pPr>
            <a:lvl6pPr lvl="5" rtl="0" algn="ctr">
              <a:spcBef>
                <a:spcPts val="0"/>
              </a:spcBef>
              <a:spcAft>
                <a:spcPts val="0"/>
              </a:spcAft>
              <a:buClr>
                <a:schemeClr val="dk2"/>
              </a:buClr>
              <a:buSzPts val="3000"/>
              <a:buNone/>
              <a:defRPr sz="3000">
                <a:solidFill>
                  <a:schemeClr val="dk2"/>
                </a:solidFill>
              </a:defRPr>
            </a:lvl6pPr>
            <a:lvl7pPr lvl="6" rtl="0" algn="ctr">
              <a:spcBef>
                <a:spcPts val="0"/>
              </a:spcBef>
              <a:spcAft>
                <a:spcPts val="0"/>
              </a:spcAft>
              <a:buClr>
                <a:schemeClr val="dk2"/>
              </a:buClr>
              <a:buSzPts val="3000"/>
              <a:buNone/>
              <a:defRPr sz="3000">
                <a:solidFill>
                  <a:schemeClr val="dk2"/>
                </a:solidFill>
              </a:defRPr>
            </a:lvl7pPr>
            <a:lvl8pPr lvl="7" rtl="0" algn="ctr">
              <a:spcBef>
                <a:spcPts val="0"/>
              </a:spcBef>
              <a:spcAft>
                <a:spcPts val="0"/>
              </a:spcAft>
              <a:buClr>
                <a:schemeClr val="dk2"/>
              </a:buClr>
              <a:buSzPts val="3000"/>
              <a:buNone/>
              <a:defRPr sz="3000">
                <a:solidFill>
                  <a:schemeClr val="dk2"/>
                </a:solidFill>
              </a:defRPr>
            </a:lvl8pPr>
            <a:lvl9pPr lvl="8" rtl="0" algn="ctr">
              <a:spcBef>
                <a:spcPts val="0"/>
              </a:spcBef>
              <a:spcAft>
                <a:spcPts val="0"/>
              </a:spcAft>
              <a:buClr>
                <a:schemeClr val="dk2"/>
              </a:buClr>
              <a:buSzPts val="3000"/>
              <a:buNone/>
              <a:defRPr sz="3000">
                <a:solidFill>
                  <a:schemeClr val="dk2"/>
                </a:solidFill>
              </a:defRPr>
            </a:lvl9pPr>
          </a:lstStyle>
          <a:p/>
        </p:txBody>
      </p:sp>
      <p:sp>
        <p:nvSpPr>
          <p:cNvPr id="37" name="Google Shape;37;p9"/>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8" name="Shape 38"/>
        <p:cNvGrpSpPr/>
        <p:nvPr/>
      </p:nvGrpSpPr>
      <p:grpSpPr>
        <a:xfrm>
          <a:off x="0" y="0"/>
          <a:ext cx="0" cy="0"/>
          <a:chOff x="0" y="0"/>
          <a:chExt cx="0" cy="0"/>
        </a:xfrm>
      </p:grpSpPr>
      <p:sp>
        <p:nvSpPr>
          <p:cNvPr id="39" name="Google Shape;39;p10"/>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0" name="Google Shape;40;p10"/>
          <p:cNvSpPr txBox="1"/>
          <p:nvPr>
            <p:ph idx="1" type="body"/>
          </p:nvPr>
        </p:nvSpPr>
        <p:spPr>
          <a:xfrm>
            <a:off x="457200" y="1200150"/>
            <a:ext cx="82296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1" name="Google Shape;41;p10"/>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p11"/>
          <p:cNvSpPr txBox="1"/>
          <p:nvPr>
            <p:ph type="title"/>
          </p:nvPr>
        </p:nvSpPr>
        <p:spPr>
          <a:xfrm>
            <a:off x="457200" y="205978"/>
            <a:ext cx="8229600" cy="857400"/>
          </a:xfrm>
          <a:prstGeom prst="rect">
            <a:avLst/>
          </a:prstGeom>
        </p:spPr>
        <p:txBody>
          <a:bodyPr anchorCtr="0" anchor="b" bIns="91425" lIns="91425" spcFirstLastPara="1" rIns="91425" wrap="square" tIns="91425">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p:txBody>
      </p:sp>
      <p:sp>
        <p:nvSpPr>
          <p:cNvPr id="44" name="Google Shape;44;p11"/>
          <p:cNvSpPr txBox="1"/>
          <p:nvPr>
            <p:ph idx="1" type="body"/>
          </p:nvPr>
        </p:nvSpPr>
        <p:spPr>
          <a:xfrm>
            <a:off x="457200"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5" name="Google Shape;45;p11"/>
          <p:cNvSpPr txBox="1"/>
          <p:nvPr>
            <p:ph idx="2" type="body"/>
          </p:nvPr>
        </p:nvSpPr>
        <p:spPr>
          <a:xfrm>
            <a:off x="4692274" y="1200150"/>
            <a:ext cx="3994500" cy="3725700"/>
          </a:xfrm>
          <a:prstGeom prst="rect">
            <a:avLst/>
          </a:prstGeom>
        </p:spPr>
        <p:txBody>
          <a:bodyPr anchorCtr="0" anchor="t" bIns="91425" lIns="91425" spcFirstLastPara="1" rIns="91425" wrap="square" tIns="91425">
            <a:noAutofit/>
          </a:bodyPr>
          <a:lstStyle>
            <a:lvl1pPr indent="-419100" lvl="0" marL="457200" rtl="0">
              <a:spcBef>
                <a:spcPts val="600"/>
              </a:spcBef>
              <a:spcAft>
                <a:spcPts val="0"/>
              </a:spcAft>
              <a:buSzPts val="3000"/>
              <a:buChar char="●"/>
              <a:defRPr/>
            </a:lvl1pPr>
            <a:lvl2pPr indent="-381000" lvl="1" marL="914400" rtl="0">
              <a:spcBef>
                <a:spcPts val="0"/>
              </a:spcBef>
              <a:spcAft>
                <a:spcPts val="0"/>
              </a:spcAft>
              <a:buSzPts val="2400"/>
              <a:buChar char="○"/>
              <a:defRPr/>
            </a:lvl2pPr>
            <a:lvl3pPr indent="-381000" lvl="2" marL="1371600" rtl="0">
              <a:spcBef>
                <a:spcPts val="0"/>
              </a:spcBef>
              <a:spcAft>
                <a:spcPts val="0"/>
              </a:spcAft>
              <a:buSzPts val="2400"/>
              <a:buChar char="■"/>
              <a:defRPr/>
            </a:lvl3pPr>
            <a:lvl4pPr indent="-342900" lvl="3" marL="1828800" rtl="0">
              <a:spcBef>
                <a:spcPts val="0"/>
              </a:spcBef>
              <a:spcAft>
                <a:spcPts val="0"/>
              </a:spcAft>
              <a:buSzPts val="1800"/>
              <a:buChar char="●"/>
              <a:defRPr/>
            </a:lvl4pPr>
            <a:lvl5pPr indent="-342900" lvl="4" marL="2286000" rtl="0">
              <a:spcBef>
                <a:spcPts val="0"/>
              </a:spcBef>
              <a:spcAft>
                <a:spcPts val="0"/>
              </a:spcAft>
              <a:buSzPts val="1800"/>
              <a:buChar char="○"/>
              <a:defRPr/>
            </a:lvl5pPr>
            <a:lvl6pPr indent="-342900" lvl="5" marL="2743200" rtl="0">
              <a:spcBef>
                <a:spcPts val="0"/>
              </a:spcBef>
              <a:spcAft>
                <a:spcPts val="0"/>
              </a:spcAft>
              <a:buSzPts val="1800"/>
              <a:buChar char="■"/>
              <a:defRPr/>
            </a:lvl6pPr>
            <a:lvl7pPr indent="-342900" lvl="6" marL="3200400" rtl="0">
              <a:spcBef>
                <a:spcPts val="0"/>
              </a:spcBef>
              <a:spcAft>
                <a:spcPts val="0"/>
              </a:spcAft>
              <a:buSzPts val="1800"/>
              <a:buChar char="●"/>
              <a:defRPr/>
            </a:lvl7pPr>
            <a:lvl8pPr indent="-342900" lvl="7" marL="3657600" rtl="0">
              <a:spcBef>
                <a:spcPts val="0"/>
              </a:spcBef>
              <a:spcAft>
                <a:spcPts val="0"/>
              </a:spcAft>
              <a:buSzPts val="1800"/>
              <a:buChar char="○"/>
              <a:defRPr/>
            </a:lvl8pPr>
            <a:lvl9pPr indent="-342900" lvl="8" marL="4114800" rtl="0">
              <a:spcBef>
                <a:spcPts val="0"/>
              </a:spcBef>
              <a:spcAft>
                <a:spcPts val="0"/>
              </a:spcAft>
              <a:buSzPts val="1800"/>
              <a:buChar char="■"/>
              <a:defRPr/>
            </a:lvl9pPr>
          </a:lstStyle>
          <a:p/>
        </p:txBody>
      </p:sp>
      <p:sp>
        <p:nvSpPr>
          <p:cNvPr id="46" name="Google Shape;46;p11"/>
          <p:cNvSpPr txBox="1"/>
          <p:nvPr>
            <p:ph idx="12" type="sldNum"/>
          </p:nvPr>
        </p:nvSpPr>
        <p:spPr>
          <a:xfrm>
            <a:off x="8556791" y="4749851"/>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05978"/>
            <a:ext cx="8229600" cy="857250"/>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spcAft>
                <a:spcPts val="0"/>
              </a:spcAft>
              <a:buClr>
                <a:schemeClr val="dk1"/>
              </a:buClr>
              <a:buSzPts val="3600"/>
              <a:buFont typeface="Arial"/>
              <a:buNone/>
              <a:defRPr b="1" sz="3600">
                <a:solidFill>
                  <a:schemeClr val="dk1"/>
                </a:solidFill>
              </a:defRPr>
            </a:lvl2pPr>
            <a:lvl3pPr indent="0" lvl="2">
              <a:spcBef>
                <a:spcPts val="0"/>
              </a:spcBef>
              <a:spcAft>
                <a:spcPts val="0"/>
              </a:spcAft>
              <a:buClr>
                <a:schemeClr val="dk1"/>
              </a:buClr>
              <a:buSzPts val="3600"/>
              <a:buFont typeface="Arial"/>
              <a:buNone/>
              <a:defRPr b="1" sz="3600">
                <a:solidFill>
                  <a:schemeClr val="dk1"/>
                </a:solidFill>
              </a:defRPr>
            </a:lvl3pPr>
            <a:lvl4pPr indent="0" lvl="3">
              <a:spcBef>
                <a:spcPts val="0"/>
              </a:spcBef>
              <a:spcAft>
                <a:spcPts val="0"/>
              </a:spcAft>
              <a:buClr>
                <a:schemeClr val="dk1"/>
              </a:buClr>
              <a:buSzPts val="3600"/>
              <a:buFont typeface="Arial"/>
              <a:buNone/>
              <a:defRPr b="1" sz="3600">
                <a:solidFill>
                  <a:schemeClr val="dk1"/>
                </a:solidFill>
              </a:defRPr>
            </a:lvl4pPr>
            <a:lvl5pPr indent="0" lvl="4">
              <a:spcBef>
                <a:spcPts val="0"/>
              </a:spcBef>
              <a:spcAft>
                <a:spcPts val="0"/>
              </a:spcAft>
              <a:buClr>
                <a:schemeClr val="dk1"/>
              </a:buClr>
              <a:buSzPts val="3600"/>
              <a:buFont typeface="Arial"/>
              <a:buNone/>
              <a:defRPr b="1" sz="3600">
                <a:solidFill>
                  <a:schemeClr val="dk1"/>
                </a:solidFill>
              </a:defRPr>
            </a:lvl5pPr>
            <a:lvl6pPr indent="0" lvl="5">
              <a:spcBef>
                <a:spcPts val="0"/>
              </a:spcBef>
              <a:spcAft>
                <a:spcPts val="0"/>
              </a:spcAft>
              <a:buClr>
                <a:schemeClr val="dk1"/>
              </a:buClr>
              <a:buSzPts val="3600"/>
              <a:buFont typeface="Arial"/>
              <a:buNone/>
              <a:defRPr b="1" sz="3600">
                <a:solidFill>
                  <a:schemeClr val="dk1"/>
                </a:solidFill>
              </a:defRPr>
            </a:lvl6pPr>
            <a:lvl7pPr indent="0" lvl="6">
              <a:spcBef>
                <a:spcPts val="0"/>
              </a:spcBef>
              <a:spcAft>
                <a:spcPts val="0"/>
              </a:spcAft>
              <a:buClr>
                <a:schemeClr val="dk1"/>
              </a:buClr>
              <a:buSzPts val="3600"/>
              <a:buFont typeface="Arial"/>
              <a:buNone/>
              <a:defRPr b="1" sz="3600">
                <a:solidFill>
                  <a:schemeClr val="dk1"/>
                </a:solidFill>
              </a:defRPr>
            </a:lvl7pPr>
            <a:lvl8pPr indent="0" lvl="7">
              <a:spcBef>
                <a:spcPts val="0"/>
              </a:spcBef>
              <a:spcAft>
                <a:spcPts val="0"/>
              </a:spcAft>
              <a:buClr>
                <a:schemeClr val="dk1"/>
              </a:buClr>
              <a:buSzPts val="3600"/>
              <a:buFont typeface="Arial"/>
              <a:buNone/>
              <a:defRPr b="1" sz="3600">
                <a:solidFill>
                  <a:schemeClr val="dk1"/>
                </a:solidFill>
              </a:defRPr>
            </a:lvl8pPr>
            <a:lvl9pPr indent="0" lvl="8">
              <a:spcBef>
                <a:spcPts val="0"/>
              </a:spcBef>
              <a:spcAft>
                <a:spcPts val="0"/>
              </a:spcAft>
              <a:buClr>
                <a:schemeClr val="dk1"/>
              </a:buClr>
              <a:buSzPts val="3600"/>
              <a:buFont typeface="Arial"/>
              <a:buNone/>
              <a:defRPr b="1" sz="3600">
                <a:solidFill>
                  <a:schemeClr val="dk1"/>
                </a:solidFill>
              </a:defRPr>
            </a:lvl9pPr>
          </a:lstStyle>
          <a:p/>
        </p:txBody>
      </p:sp>
      <p:sp>
        <p:nvSpPr>
          <p:cNvPr id="7" name="Google Shape;7;p1"/>
          <p:cNvSpPr txBox="1"/>
          <p:nvPr>
            <p:ph idx="1" type="body"/>
          </p:nvPr>
        </p:nvSpPr>
        <p:spPr>
          <a:xfrm>
            <a:off x="457200" y="1200150"/>
            <a:ext cx="8229600" cy="372568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600"/>
              </a:spcBef>
              <a:spcAft>
                <a:spcPts val="0"/>
              </a:spcAft>
              <a:buClr>
                <a:schemeClr val="dk1"/>
              </a:buClr>
              <a:buSzPts val="3000"/>
              <a:buFont typeface="Arial"/>
              <a:buNone/>
              <a:defRPr b="0" i="0" sz="3000" u="none" cap="none" strike="noStrike">
                <a:solidFill>
                  <a:schemeClr val="dk1"/>
                </a:solidFill>
                <a:latin typeface="Arial"/>
                <a:ea typeface="Arial"/>
                <a:cs typeface="Arial"/>
                <a:sym typeface="Arial"/>
              </a:defRPr>
            </a:lvl1pPr>
            <a:lvl2pPr indent="-228600" lvl="1" marL="9144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indent="-228600" lvl="2" marL="1371600"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indent="-228600" lvl="3" marL="18288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4pPr>
            <a:lvl5pPr indent="-228600" lvl="4" marL="22860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5pPr>
            <a:lvl6pPr indent="-228600" lvl="5" marL="27432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6pPr>
            <a:lvl7pPr indent="-228600" lvl="6" marL="32004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7pPr>
            <a:lvl8pPr indent="-228600" lvl="7" marL="36576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8pPr>
            <a:lvl9pPr indent="-228600" lvl="8" marL="4114800" marR="0" rtl="0" algn="l">
              <a:lnSpc>
                <a:spcPct val="100000"/>
              </a:lnSpc>
              <a:spcBef>
                <a:spcPts val="360"/>
              </a:spcBef>
              <a:spcAft>
                <a:spcPts val="0"/>
              </a:spcAft>
              <a:buClr>
                <a:schemeClr val="dk1"/>
              </a:buClr>
              <a:buSzPts val="18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p1"/>
          <p:cNvSpPr txBox="1"/>
          <p:nvPr>
            <p:ph idx="12" type="sldNum"/>
          </p:nvPr>
        </p:nvSpPr>
        <p:spPr>
          <a:xfrm>
            <a:off x="8556791" y="4749850"/>
            <a:ext cx="548699" cy="393524"/>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1300"/>
              <a:buFont typeface="Arial"/>
              <a:buNone/>
              <a:defRPr b="0" i="0" sz="13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
    <p:bg>
      <p:bgPr>
        <a:solidFill>
          <a:schemeClr val="lt1"/>
        </a:solidFill>
      </p:bgPr>
    </p:bg>
    <p:spTree>
      <p:nvGrpSpPr>
        <p:cNvPr id="30" name="Shape 30"/>
        <p:cNvGrpSpPr/>
        <p:nvPr/>
      </p:nvGrpSpPr>
      <p:grpSpPr>
        <a:xfrm>
          <a:off x="0" y="0"/>
          <a:ext cx="0" cy="0"/>
          <a:chOff x="0" y="0"/>
          <a:chExt cx="0" cy="0"/>
        </a:xfrm>
      </p:grpSpPr>
      <p:sp>
        <p:nvSpPr>
          <p:cNvPr id="31" name="Google Shape;31;p8"/>
          <p:cNvSpPr txBox="1"/>
          <p:nvPr>
            <p:ph type="title"/>
          </p:nvPr>
        </p:nvSpPr>
        <p:spPr>
          <a:xfrm>
            <a:off x="457200" y="205978"/>
            <a:ext cx="8229600" cy="857400"/>
          </a:xfrm>
          <a:prstGeom prst="rect">
            <a:avLst/>
          </a:prstGeom>
          <a:noFill/>
          <a:ln>
            <a:noFill/>
          </a:ln>
        </p:spPr>
        <p:txBody>
          <a:bodyPr anchorCtr="0" anchor="b" bIns="91425" lIns="91425" spcFirstLastPara="1" rIns="91425" wrap="square" tIns="91425">
            <a:noAutofit/>
          </a:bodyPr>
          <a:lstStyle>
            <a:lvl1pPr lvl="0" rtl="0">
              <a:spcBef>
                <a:spcPts val="0"/>
              </a:spcBef>
              <a:spcAft>
                <a:spcPts val="0"/>
              </a:spcAft>
              <a:buClr>
                <a:schemeClr val="dk1"/>
              </a:buClr>
              <a:buSzPts val="3600"/>
              <a:buNone/>
              <a:defRPr b="1" sz="3600">
                <a:solidFill>
                  <a:schemeClr val="dk1"/>
                </a:solidFill>
              </a:defRPr>
            </a:lvl1pPr>
            <a:lvl2pPr lvl="1" rtl="0">
              <a:spcBef>
                <a:spcPts val="0"/>
              </a:spcBef>
              <a:spcAft>
                <a:spcPts val="0"/>
              </a:spcAft>
              <a:buClr>
                <a:schemeClr val="dk1"/>
              </a:buClr>
              <a:buSzPts val="3600"/>
              <a:buNone/>
              <a:defRPr b="1" sz="3600">
                <a:solidFill>
                  <a:schemeClr val="dk1"/>
                </a:solidFill>
              </a:defRPr>
            </a:lvl2pPr>
            <a:lvl3pPr lvl="2" rtl="0">
              <a:spcBef>
                <a:spcPts val="0"/>
              </a:spcBef>
              <a:spcAft>
                <a:spcPts val="0"/>
              </a:spcAft>
              <a:buClr>
                <a:schemeClr val="dk1"/>
              </a:buClr>
              <a:buSzPts val="3600"/>
              <a:buNone/>
              <a:defRPr b="1" sz="3600">
                <a:solidFill>
                  <a:schemeClr val="dk1"/>
                </a:solidFill>
              </a:defRPr>
            </a:lvl3pPr>
            <a:lvl4pPr lvl="3" rtl="0">
              <a:spcBef>
                <a:spcPts val="0"/>
              </a:spcBef>
              <a:spcAft>
                <a:spcPts val="0"/>
              </a:spcAft>
              <a:buClr>
                <a:schemeClr val="dk1"/>
              </a:buClr>
              <a:buSzPts val="3600"/>
              <a:buNone/>
              <a:defRPr b="1" sz="3600">
                <a:solidFill>
                  <a:schemeClr val="dk1"/>
                </a:solidFill>
              </a:defRPr>
            </a:lvl4pPr>
            <a:lvl5pPr lvl="4" rtl="0">
              <a:spcBef>
                <a:spcPts val="0"/>
              </a:spcBef>
              <a:spcAft>
                <a:spcPts val="0"/>
              </a:spcAft>
              <a:buClr>
                <a:schemeClr val="dk1"/>
              </a:buClr>
              <a:buSzPts val="3600"/>
              <a:buNone/>
              <a:defRPr b="1" sz="3600">
                <a:solidFill>
                  <a:schemeClr val="dk1"/>
                </a:solidFill>
              </a:defRPr>
            </a:lvl5pPr>
            <a:lvl6pPr lvl="5" rtl="0">
              <a:spcBef>
                <a:spcPts val="0"/>
              </a:spcBef>
              <a:spcAft>
                <a:spcPts val="0"/>
              </a:spcAft>
              <a:buClr>
                <a:schemeClr val="dk1"/>
              </a:buClr>
              <a:buSzPts val="3600"/>
              <a:buNone/>
              <a:defRPr b="1" sz="3600">
                <a:solidFill>
                  <a:schemeClr val="dk1"/>
                </a:solidFill>
              </a:defRPr>
            </a:lvl6pPr>
            <a:lvl7pPr lvl="6" rtl="0">
              <a:spcBef>
                <a:spcPts val="0"/>
              </a:spcBef>
              <a:spcAft>
                <a:spcPts val="0"/>
              </a:spcAft>
              <a:buClr>
                <a:schemeClr val="dk1"/>
              </a:buClr>
              <a:buSzPts val="3600"/>
              <a:buNone/>
              <a:defRPr b="1" sz="3600">
                <a:solidFill>
                  <a:schemeClr val="dk1"/>
                </a:solidFill>
              </a:defRPr>
            </a:lvl7pPr>
            <a:lvl8pPr lvl="7" rtl="0">
              <a:spcBef>
                <a:spcPts val="0"/>
              </a:spcBef>
              <a:spcAft>
                <a:spcPts val="0"/>
              </a:spcAft>
              <a:buClr>
                <a:schemeClr val="dk1"/>
              </a:buClr>
              <a:buSzPts val="3600"/>
              <a:buNone/>
              <a:defRPr b="1" sz="3600">
                <a:solidFill>
                  <a:schemeClr val="dk1"/>
                </a:solidFill>
              </a:defRPr>
            </a:lvl8pPr>
            <a:lvl9pPr lvl="8" rtl="0">
              <a:spcBef>
                <a:spcPts val="0"/>
              </a:spcBef>
              <a:spcAft>
                <a:spcPts val="0"/>
              </a:spcAft>
              <a:buClr>
                <a:schemeClr val="dk1"/>
              </a:buClr>
              <a:buSzPts val="3600"/>
              <a:buNone/>
              <a:defRPr b="1" sz="3600">
                <a:solidFill>
                  <a:schemeClr val="dk1"/>
                </a:solidFill>
              </a:defRPr>
            </a:lvl9pPr>
          </a:lstStyle>
          <a:p/>
        </p:txBody>
      </p:sp>
      <p:sp>
        <p:nvSpPr>
          <p:cNvPr id="32" name="Google Shape;32;p8"/>
          <p:cNvSpPr txBox="1"/>
          <p:nvPr>
            <p:ph idx="1" type="body"/>
          </p:nvPr>
        </p:nvSpPr>
        <p:spPr>
          <a:xfrm>
            <a:off x="457200" y="1200150"/>
            <a:ext cx="8229600" cy="3725700"/>
          </a:xfrm>
          <a:prstGeom prst="rect">
            <a:avLst/>
          </a:prstGeom>
          <a:noFill/>
          <a:ln>
            <a:noFill/>
          </a:ln>
        </p:spPr>
        <p:txBody>
          <a:bodyPr anchorCtr="0" anchor="t" bIns="91425" lIns="91425" spcFirstLastPara="1" rIns="91425" wrap="square" tIns="91425">
            <a:noAutofit/>
          </a:bodyPr>
          <a:lstStyle>
            <a:lvl1pPr indent="-419100" lvl="0" marL="457200" rtl="0">
              <a:spcBef>
                <a:spcPts val="600"/>
              </a:spcBef>
              <a:spcAft>
                <a:spcPts val="0"/>
              </a:spcAft>
              <a:buClr>
                <a:schemeClr val="dk1"/>
              </a:buClr>
              <a:buSzPts val="3000"/>
              <a:buChar char="●"/>
              <a:defRPr sz="3000">
                <a:solidFill>
                  <a:schemeClr val="dk1"/>
                </a:solidFill>
              </a:defRPr>
            </a:lvl1pPr>
            <a:lvl2pPr indent="-381000" lvl="1" marL="914400" rtl="0">
              <a:spcBef>
                <a:spcPts val="0"/>
              </a:spcBef>
              <a:spcAft>
                <a:spcPts val="0"/>
              </a:spcAft>
              <a:buClr>
                <a:schemeClr val="dk1"/>
              </a:buClr>
              <a:buSzPts val="2400"/>
              <a:buChar char="○"/>
              <a:defRPr sz="2400">
                <a:solidFill>
                  <a:schemeClr val="dk1"/>
                </a:solidFill>
              </a:defRPr>
            </a:lvl2pPr>
            <a:lvl3pPr indent="-381000" lvl="2" marL="1371600" rtl="0">
              <a:spcBef>
                <a:spcPts val="0"/>
              </a:spcBef>
              <a:spcAft>
                <a:spcPts val="0"/>
              </a:spcAft>
              <a:buClr>
                <a:schemeClr val="dk1"/>
              </a:buClr>
              <a:buSzPts val="2400"/>
              <a:buChar char="■"/>
              <a:defRPr sz="2400">
                <a:solidFill>
                  <a:schemeClr val="dk1"/>
                </a:solidFill>
              </a:defRPr>
            </a:lvl3pPr>
            <a:lvl4pPr indent="-342900" lvl="3" marL="1828800" rtl="0">
              <a:spcBef>
                <a:spcPts val="0"/>
              </a:spcBef>
              <a:spcAft>
                <a:spcPts val="0"/>
              </a:spcAft>
              <a:buClr>
                <a:schemeClr val="dk1"/>
              </a:buClr>
              <a:buSzPts val="1800"/>
              <a:buChar char="●"/>
              <a:defRPr sz="1800">
                <a:solidFill>
                  <a:schemeClr val="dk1"/>
                </a:solidFill>
              </a:defRPr>
            </a:lvl4pPr>
            <a:lvl5pPr indent="-342900" lvl="4" marL="2286000" rtl="0">
              <a:spcBef>
                <a:spcPts val="0"/>
              </a:spcBef>
              <a:spcAft>
                <a:spcPts val="0"/>
              </a:spcAft>
              <a:buClr>
                <a:schemeClr val="dk1"/>
              </a:buClr>
              <a:buSzPts val="1800"/>
              <a:buChar char="○"/>
              <a:defRPr sz="1800">
                <a:solidFill>
                  <a:schemeClr val="dk1"/>
                </a:solidFill>
              </a:defRPr>
            </a:lvl5pPr>
            <a:lvl6pPr indent="-342900" lvl="5" marL="2743200" rtl="0">
              <a:spcBef>
                <a:spcPts val="0"/>
              </a:spcBef>
              <a:spcAft>
                <a:spcPts val="0"/>
              </a:spcAft>
              <a:buClr>
                <a:schemeClr val="dk1"/>
              </a:buClr>
              <a:buSzPts val="1800"/>
              <a:buChar char="■"/>
              <a:defRPr sz="1800">
                <a:solidFill>
                  <a:schemeClr val="dk1"/>
                </a:solidFill>
              </a:defRPr>
            </a:lvl6pPr>
            <a:lvl7pPr indent="-342900" lvl="6" marL="3200400" rtl="0">
              <a:spcBef>
                <a:spcPts val="0"/>
              </a:spcBef>
              <a:spcAft>
                <a:spcPts val="0"/>
              </a:spcAft>
              <a:buClr>
                <a:schemeClr val="dk1"/>
              </a:buClr>
              <a:buSzPts val="1800"/>
              <a:buChar char="●"/>
              <a:defRPr sz="1800">
                <a:solidFill>
                  <a:schemeClr val="dk1"/>
                </a:solidFill>
              </a:defRPr>
            </a:lvl7pPr>
            <a:lvl8pPr indent="-342900" lvl="7" marL="3657600" rtl="0">
              <a:spcBef>
                <a:spcPts val="0"/>
              </a:spcBef>
              <a:spcAft>
                <a:spcPts val="0"/>
              </a:spcAft>
              <a:buClr>
                <a:schemeClr val="dk1"/>
              </a:buClr>
              <a:buSzPts val="1800"/>
              <a:buChar char="○"/>
              <a:defRPr sz="1800">
                <a:solidFill>
                  <a:schemeClr val="dk1"/>
                </a:solidFill>
              </a:defRPr>
            </a:lvl8pPr>
            <a:lvl9pPr indent="-342900" lvl="8" marL="4114800" rtl="0">
              <a:spcBef>
                <a:spcPts val="0"/>
              </a:spcBef>
              <a:spcAft>
                <a:spcPts val="0"/>
              </a:spcAft>
              <a:buClr>
                <a:schemeClr val="dk1"/>
              </a:buClr>
              <a:buSzPts val="1800"/>
              <a:buChar char="■"/>
              <a:defRPr sz="1800">
                <a:solidFill>
                  <a:schemeClr val="dk1"/>
                </a:solidFill>
              </a:defRPr>
            </a:lvl9pPr>
          </a:lstStyle>
          <a:p/>
        </p:txBody>
      </p:sp>
      <p:sp>
        <p:nvSpPr>
          <p:cNvPr id="33" name="Google Shape;33;p8"/>
          <p:cNvSpPr txBox="1"/>
          <p:nvPr>
            <p:ph idx="12" type="sldNum"/>
          </p:nvPr>
        </p:nvSpPr>
        <p:spPr>
          <a:xfrm>
            <a:off x="8556791" y="4749851"/>
            <a:ext cx="548700" cy="393600"/>
          </a:xfrm>
          <a:prstGeom prst="rect">
            <a:avLst/>
          </a:prstGeom>
          <a:noFill/>
          <a:ln>
            <a:noFill/>
          </a:ln>
        </p:spPr>
        <p:txBody>
          <a:bodyPr anchorCtr="0" anchor="ctr" bIns="91425" lIns="91425" spcFirstLastPara="1" rIns="91425" wrap="square" tIns="91425">
            <a:noAutofit/>
          </a:bodyPr>
          <a:lstStyle>
            <a:lvl1pPr lvl="0" rtl="0" algn="r">
              <a:buNone/>
              <a:defRPr sz="1300">
                <a:solidFill>
                  <a:schemeClr val="dk1"/>
                </a:solidFill>
              </a:defRPr>
            </a:lvl1pPr>
            <a:lvl2pPr lvl="1" rtl="0" algn="r">
              <a:buNone/>
              <a:defRPr sz="1300">
                <a:solidFill>
                  <a:schemeClr val="dk1"/>
                </a:solidFill>
              </a:defRPr>
            </a:lvl2pPr>
            <a:lvl3pPr lvl="2" rtl="0" algn="r">
              <a:buNone/>
              <a:defRPr sz="1300">
                <a:solidFill>
                  <a:schemeClr val="dk1"/>
                </a:solidFill>
              </a:defRPr>
            </a:lvl3pPr>
            <a:lvl4pPr lvl="3" rtl="0" algn="r">
              <a:buNone/>
              <a:defRPr sz="1300">
                <a:solidFill>
                  <a:schemeClr val="dk1"/>
                </a:solidFill>
              </a:defRPr>
            </a:lvl4pPr>
            <a:lvl5pPr lvl="4" rtl="0" algn="r">
              <a:buNone/>
              <a:defRPr sz="1300">
                <a:solidFill>
                  <a:schemeClr val="dk1"/>
                </a:solidFill>
              </a:defRPr>
            </a:lvl5pPr>
            <a:lvl6pPr lvl="5" rtl="0" algn="r">
              <a:buNone/>
              <a:defRPr sz="1300">
                <a:solidFill>
                  <a:schemeClr val="dk1"/>
                </a:solidFill>
              </a:defRPr>
            </a:lvl6pPr>
            <a:lvl7pPr lvl="6" rtl="0" algn="r">
              <a:buNone/>
              <a:defRPr sz="1300">
                <a:solidFill>
                  <a:schemeClr val="dk1"/>
                </a:solidFill>
              </a:defRPr>
            </a:lvl7pPr>
            <a:lvl8pPr lvl="7" rtl="0" algn="r">
              <a:buNone/>
              <a:defRPr sz="1300">
                <a:solidFill>
                  <a:schemeClr val="dk1"/>
                </a:solidFill>
              </a:defRPr>
            </a:lvl8pPr>
            <a:lvl9pPr lvl="8" rtl="0" algn="r">
              <a:buNone/>
              <a:defRPr sz="1300">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4" r:id="rId1"/>
    <p:sldLayoutId id="2147483655" r:id="rId2"/>
    <p:sldLayoutId id="2147483656" r:id="rId3"/>
    <p:sldLayoutId id="2147483657" r:id="rId4"/>
    <p:sldLayoutId id="2147483658" r:id="rId5"/>
    <p:sldLayoutId id="2147483659"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png"/><Relationship Id="rId4" Type="http://schemas.openxmlformats.org/officeDocument/2006/relationships/image" Target="../media/image11.png"/><Relationship Id="rId9" Type="http://schemas.openxmlformats.org/officeDocument/2006/relationships/image" Target="../media/image13.png"/><Relationship Id="rId5" Type="http://schemas.openxmlformats.org/officeDocument/2006/relationships/image" Target="../media/image10.jpg"/><Relationship Id="rId6" Type="http://schemas.openxmlformats.org/officeDocument/2006/relationships/image" Target="../media/image1.png"/><Relationship Id="rId7" Type="http://schemas.openxmlformats.org/officeDocument/2006/relationships/image" Target="../media/image7.png"/><Relationship Id="rId8"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png"/><Relationship Id="rId4" Type="http://schemas.openxmlformats.org/officeDocument/2006/relationships/image" Target="../media/image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png"/><Relationship Id="rId4" Type="http://schemas.openxmlformats.org/officeDocument/2006/relationships/image" Target="../media/image2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image" Target="../media/image34.png"/><Relationship Id="rId5"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19.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png"/><Relationship Id="rId4" Type="http://schemas.openxmlformats.org/officeDocument/2006/relationships/image" Target="../media/image3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22.png"/><Relationship Id="rId6" Type="http://schemas.openxmlformats.org/officeDocument/2006/relationships/image" Target="../media/image15.png"/><Relationship Id="rId7" Type="http://schemas.openxmlformats.org/officeDocument/2006/relationships/image" Target="../media/image2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pn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3.png"/><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16.png"/><Relationship Id="rId5"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25.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image" Target="../media/image36.png"/><Relationship Id="rId5" Type="http://schemas.openxmlformats.org/officeDocument/2006/relationships/image" Target="../media/image2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 Id="rId4"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3.png"/><Relationship Id="rId4" Type="http://schemas.openxmlformats.org/officeDocument/2006/relationships/hyperlink" Target="http://www.chiefdelphi.com/" TargetMode="External"/><Relationship Id="rId5" Type="http://schemas.openxmlformats.org/officeDocument/2006/relationships/hyperlink" Target="https://www.thecompassalliance.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png"/><Relationship Id="rId4" Type="http://schemas.openxmlformats.org/officeDocument/2006/relationships/hyperlink" Target="mailto:ahaddox612@gmail.com"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2.xml"/><Relationship Id="rId3" Type="http://schemas.openxmlformats.org/officeDocument/2006/relationships/image" Target="../media/image3.png"/><Relationship Id="rId4" Type="http://schemas.openxmlformats.org/officeDocument/2006/relationships/image" Target="../media/image3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3.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png"/><Relationship Id="rId4" Type="http://schemas.openxmlformats.org/officeDocument/2006/relationships/image" Target="../media/image4.jpg"/><Relationship Id="rId5" Type="http://schemas.openxmlformats.org/officeDocument/2006/relationships/image" Target="../media/image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png"/><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58" name="Shape 58"/>
        <p:cNvGrpSpPr/>
        <p:nvPr/>
      </p:nvGrpSpPr>
      <p:grpSpPr>
        <a:xfrm>
          <a:off x="0" y="0"/>
          <a:ext cx="0" cy="0"/>
          <a:chOff x="0" y="0"/>
          <a:chExt cx="0" cy="0"/>
        </a:xfrm>
      </p:grpSpPr>
      <p:sp>
        <p:nvSpPr>
          <p:cNvPr id="59" name="Google Shape;59;p15"/>
          <p:cNvSpPr txBox="1"/>
          <p:nvPr/>
        </p:nvSpPr>
        <p:spPr>
          <a:xfrm>
            <a:off x="1611063" y="2183234"/>
            <a:ext cx="6055800" cy="154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b="0" i="0" lang="en" sz="4800" u="none" cap="none" strike="noStrike">
                <a:solidFill>
                  <a:srgbClr val="FFFFFF"/>
                </a:solidFill>
                <a:latin typeface="Quicksand"/>
                <a:ea typeface="Quicksand"/>
                <a:cs typeface="Quicksand"/>
                <a:sym typeface="Quicksand"/>
              </a:rPr>
              <a:t>Strategic Design</a:t>
            </a:r>
            <a:endParaRPr b="0" i="0" sz="2800" u="none" cap="none" strike="noStrike">
              <a:solidFill>
                <a:srgbClr val="FFFFFF"/>
              </a:solidFill>
              <a:latin typeface="Quicksand"/>
              <a:ea typeface="Quicksand"/>
              <a:cs typeface="Quicksand"/>
              <a:sym typeface="Quicksand"/>
            </a:endParaRPr>
          </a:p>
        </p:txBody>
      </p:sp>
      <p:sp>
        <p:nvSpPr>
          <p:cNvPr id="60" name="Google Shape;60;p15"/>
          <p:cNvSpPr txBox="1"/>
          <p:nvPr/>
        </p:nvSpPr>
        <p:spPr>
          <a:xfrm>
            <a:off x="485275" y="1820279"/>
            <a:ext cx="8229600" cy="8574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3000">
                <a:solidFill>
                  <a:srgbClr val="5BE300"/>
                </a:solidFill>
                <a:latin typeface="Quicksand"/>
                <a:ea typeface="Quicksand"/>
                <a:cs typeface="Quicksand"/>
                <a:sym typeface="Quicksand"/>
              </a:rPr>
              <a:t>Citrus Circuits </a:t>
            </a:r>
            <a:endParaRPr sz="3000">
              <a:solidFill>
                <a:srgbClr val="5BE300"/>
              </a:solidFill>
              <a:latin typeface="Quicksand"/>
              <a:ea typeface="Quicksand"/>
              <a:cs typeface="Quicksand"/>
              <a:sym typeface="Quicksand"/>
            </a:endParaRPr>
          </a:p>
          <a:p>
            <a:pPr indent="0" lvl="0" marL="0" rtl="0" algn="ctr">
              <a:spcBef>
                <a:spcPts val="0"/>
              </a:spcBef>
              <a:spcAft>
                <a:spcPts val="0"/>
              </a:spcAft>
              <a:buNone/>
            </a:pPr>
            <a:r>
              <a:rPr lang="en" sz="3000">
                <a:solidFill>
                  <a:srgbClr val="5BE300"/>
                </a:solidFill>
                <a:latin typeface="Quicksand"/>
                <a:ea typeface="Quicksand"/>
                <a:cs typeface="Quicksand"/>
                <a:sym typeface="Quicksand"/>
              </a:rPr>
              <a:t>Fall Workshop Series</a:t>
            </a:r>
            <a:endParaRPr sz="3000">
              <a:solidFill>
                <a:srgbClr val="5BE300"/>
              </a:solidFill>
              <a:latin typeface="Quicksand"/>
              <a:ea typeface="Quicksand"/>
              <a:cs typeface="Quicksand"/>
              <a:sym typeface="Quicksand"/>
            </a:endParaRPr>
          </a:p>
          <a:p>
            <a:pPr indent="0" lvl="0" marL="0" rtl="0" algn="ctr">
              <a:spcBef>
                <a:spcPts val="0"/>
              </a:spcBef>
              <a:spcAft>
                <a:spcPts val="0"/>
              </a:spcAft>
              <a:buNone/>
            </a:pPr>
            <a:r>
              <a:t/>
            </a:r>
            <a:endParaRPr sz="3000">
              <a:solidFill>
                <a:srgbClr val="FFFFFF"/>
              </a:solidFill>
              <a:latin typeface="Quicksand"/>
              <a:ea typeface="Quicksand"/>
              <a:cs typeface="Quicksand"/>
              <a:sym typeface="Quicksand"/>
            </a:endParaRPr>
          </a:p>
        </p:txBody>
      </p:sp>
      <p:sp>
        <p:nvSpPr>
          <p:cNvPr id="61" name="Google Shape;61;p15"/>
          <p:cNvSpPr txBox="1"/>
          <p:nvPr/>
        </p:nvSpPr>
        <p:spPr>
          <a:xfrm>
            <a:off x="2421600" y="3143650"/>
            <a:ext cx="43008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Quicksand"/>
                <a:ea typeface="Quicksand"/>
                <a:cs typeface="Quicksand"/>
                <a:sym typeface="Quicksand"/>
              </a:rPr>
              <a:t>by </a:t>
            </a:r>
            <a:r>
              <a:rPr lang="en" sz="1800">
                <a:solidFill>
                  <a:srgbClr val="FFFFFF"/>
                </a:solidFill>
                <a:latin typeface="Quicksand"/>
                <a:ea typeface="Quicksand"/>
                <a:cs typeface="Quicksand"/>
                <a:sym typeface="Quicksand"/>
              </a:rPr>
              <a:t>Austin Haddox</a:t>
            </a:r>
            <a:endParaRPr sz="1800">
              <a:solidFill>
                <a:srgbClr val="FFFFFF"/>
              </a:solidFill>
              <a:latin typeface="Quicksand"/>
              <a:ea typeface="Quicksand"/>
              <a:cs typeface="Quicksand"/>
              <a:sym typeface="Quicksan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17" name="Shape 117"/>
        <p:cNvGrpSpPr/>
        <p:nvPr/>
      </p:nvGrpSpPr>
      <p:grpSpPr>
        <a:xfrm>
          <a:off x="0" y="0"/>
          <a:ext cx="0" cy="0"/>
          <a:chOff x="0" y="0"/>
          <a:chExt cx="0" cy="0"/>
        </a:xfrm>
      </p:grpSpPr>
      <p:sp>
        <p:nvSpPr>
          <p:cNvPr id="118" name="Google Shape;118;p24"/>
          <p:cNvSpPr txBox="1"/>
          <p:nvPr/>
        </p:nvSpPr>
        <p:spPr>
          <a:xfrm>
            <a:off x="1573892" y="2119967"/>
            <a:ext cx="6055688" cy="154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b="0" i="0" lang="en" sz="4800" u="none" cap="none" strike="noStrike">
                <a:solidFill>
                  <a:srgbClr val="FFFFFF"/>
                </a:solidFill>
                <a:latin typeface="Quicksand"/>
                <a:ea typeface="Quicksand"/>
                <a:cs typeface="Quicksand"/>
                <a:sym typeface="Quicksand"/>
              </a:rPr>
              <a:t>Drivetrain Design</a:t>
            </a:r>
            <a:endParaRPr b="0" i="0" sz="4800" u="none" cap="none" strike="noStrike">
              <a:solidFill>
                <a:srgbClr val="FFFFFF"/>
              </a:solidFill>
              <a:latin typeface="Quicksand"/>
              <a:ea typeface="Quicksand"/>
              <a:cs typeface="Quicksand"/>
              <a:sym typeface="Quicksan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22" name="Shape 122"/>
        <p:cNvGrpSpPr/>
        <p:nvPr/>
      </p:nvGrpSpPr>
      <p:grpSpPr>
        <a:xfrm>
          <a:off x="0" y="0"/>
          <a:ext cx="0" cy="0"/>
          <a:chOff x="0" y="0"/>
          <a:chExt cx="0" cy="0"/>
        </a:xfrm>
      </p:grpSpPr>
      <p:sp>
        <p:nvSpPr>
          <p:cNvPr id="123" name="Google Shape;123;p25"/>
          <p:cNvSpPr/>
          <p:nvPr/>
        </p:nvSpPr>
        <p:spPr>
          <a:xfrm>
            <a:off x="2978870" y="1517716"/>
            <a:ext cx="1710310" cy="30777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Arial"/>
                <a:ea typeface="Arial"/>
                <a:cs typeface="Arial"/>
                <a:sym typeface="Arial"/>
              </a:rPr>
              <a:t> </a:t>
            </a:r>
            <a:endParaRPr/>
          </a:p>
        </p:txBody>
      </p:sp>
      <p:pic>
        <p:nvPicPr>
          <p:cNvPr descr="https://lh4.googleusercontent.com/rLfn5fZwJwH56ZBnc2Ol5Kk1FdzclDs8a6C5bcD2oL-9o7VbM7mLSm3SnGTNlIntdGW8t1APiYhuF53u4zApXjuEA7FpwsPGk7JxZSJA1LD9zgVr0RZEVy3UiQqey_NJw3gUf_3CaTg" id="124" name="Google Shape;124;p25"/>
          <p:cNvPicPr preferRelativeResize="0"/>
          <p:nvPr/>
        </p:nvPicPr>
        <p:blipFill rotWithShape="1">
          <a:blip r:embed="rId4">
            <a:alphaModFix/>
          </a:blip>
          <a:srcRect b="0" l="0" r="0" t="0"/>
          <a:stretch/>
        </p:blipFill>
        <p:spPr>
          <a:xfrm>
            <a:off x="344111" y="341650"/>
            <a:ext cx="2634759" cy="1800870"/>
          </a:xfrm>
          <a:prstGeom prst="rect">
            <a:avLst/>
          </a:prstGeom>
          <a:noFill/>
          <a:ln>
            <a:noFill/>
          </a:ln>
        </p:spPr>
      </p:pic>
      <p:pic>
        <p:nvPicPr>
          <p:cNvPr descr="https://lh4.googleusercontent.com/C6nquoa0jiAMdFUpBU_lzBnhTiJ7OGdEGGDYiTzcPLPtEPRY9dnkykulMBHHiXtjWj5PQoxaQZBkhk2c1ZLkk1nvIGttLYc5666_HPyFTNIieUfd6UIyB8j7TD0fQPtZtgQdMeJ6BIw" id="125" name="Google Shape;125;p25"/>
          <p:cNvPicPr preferRelativeResize="0"/>
          <p:nvPr/>
        </p:nvPicPr>
        <p:blipFill rotWithShape="1">
          <a:blip r:embed="rId5">
            <a:alphaModFix/>
          </a:blip>
          <a:srcRect b="0" l="0" r="0" t="0"/>
          <a:stretch/>
        </p:blipFill>
        <p:spPr>
          <a:xfrm>
            <a:off x="3260203" y="341650"/>
            <a:ext cx="2709549" cy="1791784"/>
          </a:xfrm>
          <a:prstGeom prst="rect">
            <a:avLst/>
          </a:prstGeom>
          <a:noFill/>
          <a:ln>
            <a:noFill/>
          </a:ln>
        </p:spPr>
      </p:pic>
      <p:pic>
        <p:nvPicPr>
          <p:cNvPr descr="https://lh6.googleusercontent.com/JuEBw6ZbEWAdS-LVM6hWRxHYI_sZkUzbQh15ui3l-GYv88P0JDegQdbqKx19pkP6mS3eGfCjfoBjJ13rzevmg2vLQN-ArMUNof51TEsV9uf7_2K2dTG5CRFVwMWIZuyNorETc0MqKiA" id="126" name="Google Shape;126;p25"/>
          <p:cNvPicPr preferRelativeResize="0"/>
          <p:nvPr/>
        </p:nvPicPr>
        <p:blipFill rotWithShape="1">
          <a:blip r:embed="rId6">
            <a:alphaModFix/>
          </a:blip>
          <a:srcRect b="0" l="0" r="0" t="0"/>
          <a:stretch/>
        </p:blipFill>
        <p:spPr>
          <a:xfrm>
            <a:off x="6354316" y="341650"/>
            <a:ext cx="2406415" cy="1803683"/>
          </a:xfrm>
          <a:prstGeom prst="rect">
            <a:avLst/>
          </a:prstGeom>
          <a:noFill/>
          <a:ln>
            <a:noFill/>
          </a:ln>
        </p:spPr>
      </p:pic>
      <p:pic>
        <p:nvPicPr>
          <p:cNvPr descr="https://lh4.googleusercontent.com/8RYHly45F6xfMJLHMlnIrZRYJck7XV-cBfjBCiYdGWYmjabFi7drSpm281FkcmCKIEgQuNzsXSNcg1Pv6fn1l5zn1m5liY2APNk9dyDZaIgMB2BnZj8KxL6jqA0IE9GsVTfHMPoZecU" id="127" name="Google Shape;127;p25"/>
          <p:cNvPicPr preferRelativeResize="0"/>
          <p:nvPr/>
        </p:nvPicPr>
        <p:blipFill rotWithShape="1">
          <a:blip r:embed="rId7">
            <a:alphaModFix/>
          </a:blip>
          <a:srcRect b="0" l="0" r="0" t="0"/>
          <a:stretch/>
        </p:blipFill>
        <p:spPr>
          <a:xfrm>
            <a:off x="344110" y="2226898"/>
            <a:ext cx="2090711" cy="2543671"/>
          </a:xfrm>
          <a:prstGeom prst="rect">
            <a:avLst/>
          </a:prstGeom>
          <a:noFill/>
          <a:ln>
            <a:noFill/>
          </a:ln>
        </p:spPr>
      </p:pic>
      <p:pic>
        <p:nvPicPr>
          <p:cNvPr descr="https://lh4.googleusercontent.com/TpYcE--lQo0HsAh9CbMt0nyYwzyAhTsJ-2jWE3_8L6R9PQm-n6Q7VAOQgqpIRBrs7ggtFQJlE-qMCg2xxGlnW8ZH6PqBrAouuRXvl10Cmya9p787ZZCPjhhEulRv3baJ9KAtOhb5V64" id="128" name="Google Shape;128;p25"/>
          <p:cNvPicPr preferRelativeResize="0"/>
          <p:nvPr/>
        </p:nvPicPr>
        <p:blipFill rotWithShape="1">
          <a:blip r:embed="rId8">
            <a:alphaModFix/>
          </a:blip>
          <a:srcRect b="0" l="0" r="0" t="0"/>
          <a:stretch/>
        </p:blipFill>
        <p:spPr>
          <a:xfrm>
            <a:off x="2719732" y="2226898"/>
            <a:ext cx="2331523" cy="2543671"/>
          </a:xfrm>
          <a:prstGeom prst="rect">
            <a:avLst/>
          </a:prstGeom>
          <a:noFill/>
          <a:ln>
            <a:noFill/>
          </a:ln>
        </p:spPr>
      </p:pic>
      <p:pic>
        <p:nvPicPr>
          <p:cNvPr descr="https://lh6.googleusercontent.com/VmSKvSYE5VLDRwbSwQ-jqL2sj8FlpOWa6mSRG6yDuGDhcyU-E2S9Wmyft8sutxrBId473qWg9cTWy5PYoTi1Sq-mxatCRRabeHgGbQpr5TSaJi_-rIK5K4YdSB-1KEh57K7LaJTKgCs" id="129" name="Google Shape;129;p25"/>
          <p:cNvPicPr preferRelativeResize="0"/>
          <p:nvPr/>
        </p:nvPicPr>
        <p:blipFill rotWithShape="1">
          <a:blip r:embed="rId9">
            <a:alphaModFix/>
          </a:blip>
          <a:srcRect b="0" l="0" r="0" t="0"/>
          <a:stretch/>
        </p:blipFill>
        <p:spPr>
          <a:xfrm>
            <a:off x="5208477" y="2226898"/>
            <a:ext cx="2543671" cy="254367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33" name="Shape 133"/>
        <p:cNvGrpSpPr/>
        <p:nvPr/>
      </p:nvGrpSpPr>
      <p:grpSpPr>
        <a:xfrm>
          <a:off x="0" y="0"/>
          <a:ext cx="0" cy="0"/>
          <a:chOff x="0" y="0"/>
          <a:chExt cx="0" cy="0"/>
        </a:xfrm>
      </p:grpSpPr>
      <p:sp>
        <p:nvSpPr>
          <p:cNvPr id="134" name="Google Shape;134;p26"/>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Golden Rule #3</a:t>
            </a:r>
            <a:endParaRPr b="0" i="0" sz="4500" u="none" cap="none" strike="noStrike">
              <a:solidFill>
                <a:srgbClr val="FFFFFF"/>
              </a:solidFill>
              <a:latin typeface="Quicksand"/>
              <a:ea typeface="Quicksand"/>
              <a:cs typeface="Quicksand"/>
              <a:sym typeface="Quicksand"/>
            </a:endParaRPr>
          </a:p>
        </p:txBody>
      </p:sp>
      <p:sp>
        <p:nvSpPr>
          <p:cNvPr id="135" name="Google Shape;135;p26"/>
          <p:cNvSpPr txBox="1"/>
          <p:nvPr/>
        </p:nvSpPr>
        <p:spPr>
          <a:xfrm>
            <a:off x="460670" y="1199750"/>
            <a:ext cx="5647898" cy="3610143"/>
          </a:xfrm>
          <a:prstGeom prst="rect">
            <a:avLst/>
          </a:prstGeom>
          <a:noFill/>
          <a:ln>
            <a:noFill/>
          </a:ln>
        </p:spPr>
        <p:txBody>
          <a:bodyPr anchorCtr="0" anchor="t" bIns="91425" lIns="91425" spcFirstLastPara="1" rIns="91425" wrap="square" tIns="91425">
            <a:noAutofit/>
          </a:bodyPr>
          <a:lstStyle/>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00"/>
                </a:solidFill>
                <a:latin typeface="Quicksand"/>
                <a:ea typeface="Quicksand"/>
                <a:cs typeface="Quicksand"/>
                <a:sym typeface="Quicksand"/>
              </a:rPr>
              <a:t>Use A Proven (for you</a:t>
            </a:r>
            <a:r>
              <a:rPr lang="en" sz="2400">
                <a:solidFill>
                  <a:srgbClr val="FFFF00"/>
                </a:solidFill>
                <a:latin typeface="Quicksand"/>
                <a:ea typeface="Quicksand"/>
                <a:cs typeface="Quicksand"/>
                <a:sym typeface="Quicksand"/>
              </a:rPr>
              <a:t>!)</a:t>
            </a:r>
            <a:r>
              <a:rPr b="0" i="0" lang="en" sz="2400" u="none" cap="none" strike="noStrike">
                <a:solidFill>
                  <a:srgbClr val="FFFF00"/>
                </a:solidFill>
                <a:latin typeface="Quicksand"/>
                <a:ea typeface="Quicksand"/>
                <a:cs typeface="Quicksand"/>
                <a:sym typeface="Quicksand"/>
              </a:rPr>
              <a:t> Drivetrain</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Basic 4, 6, or 8-Wheel Drive</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Kitbot</a:t>
            </a:r>
            <a:endParaRPr/>
          </a:p>
          <a:p>
            <a:pPr indent="-342900" lvl="2"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Swerve (COTS)</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Spend Time on Mechanisms</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Story of Rarecab in 2008</a:t>
            </a:r>
            <a:endParaRPr/>
          </a:p>
          <a:p>
            <a:pPr indent="-202224" lvl="2"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202224" lvl="2"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pic>
        <p:nvPicPr>
          <p:cNvPr id="136" name="Google Shape;136;p26"/>
          <p:cNvPicPr preferRelativeResize="0"/>
          <p:nvPr/>
        </p:nvPicPr>
        <p:blipFill rotWithShape="1">
          <a:blip r:embed="rId4">
            <a:alphaModFix/>
          </a:blip>
          <a:srcRect b="0" l="0" r="0" t="0"/>
          <a:stretch/>
        </p:blipFill>
        <p:spPr>
          <a:xfrm>
            <a:off x="5722882" y="1347950"/>
            <a:ext cx="2923575" cy="273324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40" name="Shape 140"/>
        <p:cNvGrpSpPr/>
        <p:nvPr/>
      </p:nvGrpSpPr>
      <p:grpSpPr>
        <a:xfrm>
          <a:off x="0" y="0"/>
          <a:ext cx="0" cy="0"/>
          <a:chOff x="0" y="0"/>
          <a:chExt cx="0" cy="0"/>
        </a:xfrm>
      </p:grpSpPr>
      <p:pic>
        <p:nvPicPr>
          <p:cNvPr id="141" name="Google Shape;141;p27"/>
          <p:cNvPicPr preferRelativeResize="0"/>
          <p:nvPr/>
        </p:nvPicPr>
        <p:blipFill rotWithShape="1">
          <a:blip r:embed="rId4">
            <a:alphaModFix/>
          </a:blip>
          <a:srcRect b="0" l="0" r="0" t="0"/>
          <a:stretch/>
        </p:blipFill>
        <p:spPr>
          <a:xfrm>
            <a:off x="1860538" y="380962"/>
            <a:ext cx="5422925" cy="43815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45" name="Shape 145"/>
        <p:cNvGrpSpPr/>
        <p:nvPr/>
      </p:nvGrpSpPr>
      <p:grpSpPr>
        <a:xfrm>
          <a:off x="0" y="0"/>
          <a:ext cx="0" cy="0"/>
          <a:chOff x="0" y="0"/>
          <a:chExt cx="0" cy="0"/>
        </a:xfrm>
      </p:grpSpPr>
      <p:sp>
        <p:nvSpPr>
          <p:cNvPr id="146" name="Google Shape;146;p28"/>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Swerve Drive</a:t>
            </a:r>
            <a:endParaRPr b="0" i="0" sz="4500" u="none" cap="none" strike="noStrike">
              <a:solidFill>
                <a:srgbClr val="FFFFFF"/>
              </a:solidFill>
              <a:latin typeface="Quicksand"/>
              <a:ea typeface="Quicksand"/>
              <a:cs typeface="Quicksand"/>
              <a:sym typeface="Quicksand"/>
            </a:endParaRPr>
          </a:p>
        </p:txBody>
      </p:sp>
      <p:sp>
        <p:nvSpPr>
          <p:cNvPr id="147" name="Google Shape;147;p28"/>
          <p:cNvSpPr txBox="1"/>
          <p:nvPr/>
        </p:nvSpPr>
        <p:spPr>
          <a:xfrm>
            <a:off x="460675" y="947100"/>
            <a:ext cx="5647800" cy="3862800"/>
          </a:xfrm>
          <a:prstGeom prst="rect">
            <a:avLst/>
          </a:prstGeom>
          <a:noFill/>
          <a:ln>
            <a:noFill/>
          </a:ln>
        </p:spPr>
        <p:txBody>
          <a:bodyPr anchorCtr="0" anchor="t" bIns="91425" lIns="91425" spcFirstLastPara="1" rIns="91425" wrap="square" tIns="91425">
            <a:noAutofit/>
          </a:bodyPr>
          <a:lstStyle/>
          <a:p>
            <a:pPr indent="0" lvl="0" marL="419100" marR="0" rtl="0" algn="l">
              <a:lnSpc>
                <a:spcPct val="150000"/>
              </a:lnSpc>
              <a:spcBef>
                <a:spcPts val="0"/>
              </a:spcBef>
              <a:spcAft>
                <a:spcPts val="0"/>
              </a:spcAft>
              <a:buNone/>
            </a:pPr>
            <a:r>
              <a:t/>
            </a:r>
            <a:endParaRPr sz="2400">
              <a:solidFill>
                <a:srgbClr val="FFFFFF"/>
              </a:solidFill>
              <a:latin typeface="Quicksand"/>
              <a:ea typeface="Quicksand"/>
              <a:cs typeface="Quicksand"/>
              <a:sym typeface="Quicksand"/>
            </a:endParaRPr>
          </a:p>
          <a:p>
            <a:pPr indent="-342900" lvl="2"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Use COTS</a:t>
            </a:r>
            <a:endParaRPr sz="2400">
              <a:solidFill>
                <a:srgbClr val="FFFFFF"/>
              </a:solidFill>
              <a:latin typeface="Quicksand"/>
              <a:ea typeface="Quicksand"/>
              <a:cs typeface="Quicksand"/>
              <a:sym typeface="Quicksand"/>
            </a:endParaRPr>
          </a:p>
          <a:p>
            <a:pPr indent="-342900" lvl="2"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SDS or WCP</a:t>
            </a:r>
            <a:endParaRPr sz="2400">
              <a:solidFill>
                <a:srgbClr val="FFFFFF"/>
              </a:solidFill>
              <a:latin typeface="Quicksand"/>
              <a:ea typeface="Quicksand"/>
              <a:cs typeface="Quicksand"/>
              <a:sym typeface="Quicksand"/>
            </a:endParaRPr>
          </a:p>
          <a:p>
            <a:pPr indent="-342900" lvl="2"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Build during Offseason</a:t>
            </a:r>
            <a:endParaRPr sz="2400">
              <a:solidFill>
                <a:srgbClr val="FFFFFF"/>
              </a:solidFill>
              <a:latin typeface="Quicksand"/>
              <a:ea typeface="Quicksand"/>
              <a:cs typeface="Quicksand"/>
              <a:sym typeface="Quicksand"/>
            </a:endParaRPr>
          </a:p>
          <a:p>
            <a:pPr indent="-354624" lvl="2" marL="4191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Programming Intensive</a:t>
            </a:r>
            <a:endParaRPr sz="2400">
              <a:solidFill>
                <a:srgbClr val="FFFFFF"/>
              </a:solidFill>
              <a:latin typeface="Quicksand"/>
              <a:ea typeface="Quicksand"/>
              <a:cs typeface="Quicksand"/>
              <a:sym typeface="Quicksand"/>
            </a:endParaRPr>
          </a:p>
          <a:p>
            <a:pPr indent="-354624" lvl="2" marL="4191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Get enough driver training!</a:t>
            </a:r>
            <a:endParaRPr b="0" i="0" sz="2400" u="none" cap="none" strike="noStrike">
              <a:solidFill>
                <a:srgbClr val="FFFFFF"/>
              </a:solidFill>
              <a:latin typeface="Quicksand"/>
              <a:ea typeface="Quicksand"/>
              <a:cs typeface="Quicksand"/>
              <a:sym typeface="Quicksand"/>
            </a:endParaRPr>
          </a:p>
          <a:p>
            <a:pPr indent="-202224" lvl="2"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pic>
        <p:nvPicPr>
          <p:cNvPr id="148" name="Google Shape;148;p28"/>
          <p:cNvPicPr preferRelativeResize="0"/>
          <p:nvPr/>
        </p:nvPicPr>
        <p:blipFill>
          <a:blip r:embed="rId4">
            <a:alphaModFix/>
          </a:blip>
          <a:stretch>
            <a:fillRect/>
          </a:stretch>
        </p:blipFill>
        <p:spPr>
          <a:xfrm>
            <a:off x="4920348" y="1236175"/>
            <a:ext cx="1731225" cy="1733775"/>
          </a:xfrm>
          <a:prstGeom prst="rect">
            <a:avLst/>
          </a:prstGeom>
          <a:noFill/>
          <a:ln>
            <a:noFill/>
          </a:ln>
        </p:spPr>
      </p:pic>
      <p:pic>
        <p:nvPicPr>
          <p:cNvPr id="149" name="Google Shape;149;p28"/>
          <p:cNvPicPr preferRelativeResize="0"/>
          <p:nvPr/>
        </p:nvPicPr>
        <p:blipFill>
          <a:blip r:embed="rId5">
            <a:alphaModFix/>
          </a:blip>
          <a:stretch>
            <a:fillRect/>
          </a:stretch>
        </p:blipFill>
        <p:spPr>
          <a:xfrm>
            <a:off x="6828775" y="2069050"/>
            <a:ext cx="1936976" cy="193697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53" name="Shape 153"/>
        <p:cNvGrpSpPr/>
        <p:nvPr/>
      </p:nvGrpSpPr>
      <p:grpSpPr>
        <a:xfrm>
          <a:off x="0" y="0"/>
          <a:ext cx="0" cy="0"/>
          <a:chOff x="0" y="0"/>
          <a:chExt cx="0" cy="0"/>
        </a:xfrm>
      </p:grpSpPr>
      <p:sp>
        <p:nvSpPr>
          <p:cNvPr id="154" name="Google Shape;154;p29"/>
          <p:cNvSpPr txBox="1"/>
          <p:nvPr/>
        </p:nvSpPr>
        <p:spPr>
          <a:xfrm>
            <a:off x="1545612" y="2016272"/>
            <a:ext cx="6055688" cy="154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b="0" i="0" lang="en" sz="4800" u="none" cap="none" strike="noStrike">
                <a:solidFill>
                  <a:srgbClr val="FFFFFF"/>
                </a:solidFill>
                <a:latin typeface="Quicksand"/>
                <a:ea typeface="Quicksand"/>
                <a:cs typeface="Quicksand"/>
                <a:sym typeface="Quicksand"/>
              </a:rPr>
              <a:t>Mechanism Design</a:t>
            </a:r>
            <a:endParaRPr b="0" i="0" sz="4800" u="none" cap="none" strike="noStrike">
              <a:solidFill>
                <a:srgbClr val="FFFFFF"/>
              </a:solidFill>
              <a:latin typeface="Quicksand"/>
              <a:ea typeface="Quicksand"/>
              <a:cs typeface="Quicksand"/>
              <a:sym typeface="Quicksand"/>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58" name="Shape 158"/>
        <p:cNvGrpSpPr/>
        <p:nvPr/>
      </p:nvGrpSpPr>
      <p:grpSpPr>
        <a:xfrm>
          <a:off x="0" y="0"/>
          <a:ext cx="0" cy="0"/>
          <a:chOff x="0" y="0"/>
          <a:chExt cx="0" cy="0"/>
        </a:xfrm>
      </p:grpSpPr>
      <p:sp>
        <p:nvSpPr>
          <p:cNvPr id="159" name="Google Shape;159;p30"/>
          <p:cNvSpPr txBox="1"/>
          <p:nvPr/>
        </p:nvSpPr>
        <p:spPr>
          <a:xfrm>
            <a:off x="341971" y="408950"/>
            <a:ext cx="8460058"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Mechanism Geometry</a:t>
            </a:r>
            <a:endParaRPr b="0" i="0" sz="4500" u="none" cap="none" strike="noStrike">
              <a:solidFill>
                <a:srgbClr val="FFFFFF"/>
              </a:solidFill>
              <a:latin typeface="Quicksand"/>
              <a:ea typeface="Quicksand"/>
              <a:cs typeface="Quicksand"/>
              <a:sym typeface="Quicksand"/>
            </a:endParaRPr>
          </a:p>
        </p:txBody>
      </p:sp>
      <p:sp>
        <p:nvSpPr>
          <p:cNvPr id="160" name="Google Shape;160;p30"/>
          <p:cNvSpPr txBox="1"/>
          <p:nvPr/>
        </p:nvSpPr>
        <p:spPr>
          <a:xfrm>
            <a:off x="447168" y="1272762"/>
            <a:ext cx="5529562" cy="2955000"/>
          </a:xfrm>
          <a:prstGeom prst="rect">
            <a:avLst/>
          </a:prstGeom>
          <a:noFill/>
          <a:ln>
            <a:noFill/>
          </a:ln>
        </p:spPr>
        <p:txBody>
          <a:bodyPr anchorCtr="0" anchor="t" bIns="91425" lIns="91425" spcFirstLastPara="1" rIns="91425" wrap="square" tIns="91425">
            <a:noAutofit/>
          </a:bodyPr>
          <a:lstStyle/>
          <a:p>
            <a:pPr indent="0" lvl="0" marL="419100" rtl="0" algn="l">
              <a:lnSpc>
                <a:spcPct val="150000"/>
              </a:lnSpc>
              <a:spcBef>
                <a:spcPts val="0"/>
              </a:spcBef>
              <a:spcAft>
                <a:spcPts val="0"/>
              </a:spcAft>
              <a:buNone/>
            </a:pPr>
            <a:r>
              <a:t/>
            </a:r>
            <a:endParaRPr>
              <a:solidFill>
                <a:schemeClr val="dk1"/>
              </a:solidFill>
            </a:endParaRPr>
          </a:p>
          <a:p>
            <a:pPr indent="-342900" lvl="0" marL="419100" rtl="0" algn="l">
              <a:lnSpc>
                <a:spcPct val="150000"/>
              </a:lnSpc>
              <a:spcBef>
                <a:spcPts val="0"/>
              </a:spcBef>
              <a:spcAft>
                <a:spcPts val="0"/>
              </a:spcAft>
              <a:buClr>
                <a:schemeClr val="lt1"/>
              </a:buClr>
              <a:buSzPts val="1846"/>
              <a:buFont typeface="Arial"/>
              <a:buChar char="•"/>
            </a:pPr>
            <a:r>
              <a:rPr lang="en" sz="2000">
                <a:solidFill>
                  <a:schemeClr val="lt1"/>
                </a:solidFill>
                <a:latin typeface="Quicksand"/>
                <a:ea typeface="Quicksand"/>
                <a:cs typeface="Quicksand"/>
                <a:sym typeface="Quicksand"/>
              </a:rPr>
              <a:t>Minimum Degrees of Freedom</a:t>
            </a:r>
            <a:endParaRPr>
              <a:solidFill>
                <a:schemeClr val="dk1"/>
              </a:solidFill>
            </a:endParaRPr>
          </a:p>
          <a:p>
            <a:pPr indent="-342900" lvl="0" marL="419100" rtl="0" algn="l">
              <a:lnSpc>
                <a:spcPct val="150000"/>
              </a:lnSpc>
              <a:spcBef>
                <a:spcPts val="0"/>
              </a:spcBef>
              <a:spcAft>
                <a:spcPts val="0"/>
              </a:spcAft>
              <a:buClr>
                <a:schemeClr val="lt1"/>
              </a:buClr>
              <a:buSzPts val="1846"/>
              <a:buFont typeface="Arial"/>
              <a:buChar char="•"/>
            </a:pPr>
            <a:r>
              <a:rPr lang="en" sz="2000">
                <a:solidFill>
                  <a:schemeClr val="lt1"/>
                </a:solidFill>
                <a:latin typeface="Quicksand"/>
                <a:ea typeface="Quicksand"/>
                <a:cs typeface="Quicksand"/>
                <a:sym typeface="Quicksand"/>
              </a:rPr>
              <a:t>Low C.O.G. (Motors and Battery)</a:t>
            </a:r>
            <a:endParaRPr>
              <a:solidFill>
                <a:schemeClr val="dk1"/>
              </a:solidFill>
            </a:endParaRPr>
          </a:p>
          <a:p>
            <a:pPr indent="-342900" lvl="0" marL="419100" rtl="0" algn="l">
              <a:lnSpc>
                <a:spcPct val="150000"/>
              </a:lnSpc>
              <a:spcBef>
                <a:spcPts val="0"/>
              </a:spcBef>
              <a:spcAft>
                <a:spcPts val="0"/>
              </a:spcAft>
              <a:buClr>
                <a:schemeClr val="lt1"/>
              </a:buClr>
              <a:buSzPts val="1846"/>
              <a:buFont typeface="Arial"/>
              <a:buChar char="•"/>
            </a:pPr>
            <a:r>
              <a:rPr lang="en" sz="2000">
                <a:solidFill>
                  <a:schemeClr val="lt1"/>
                </a:solidFill>
                <a:latin typeface="Quicksand"/>
                <a:ea typeface="Quicksand"/>
                <a:cs typeface="Quicksand"/>
                <a:sym typeface="Quicksand"/>
              </a:rPr>
              <a:t>Symmetry When Possible</a:t>
            </a:r>
            <a:endParaRPr>
              <a:solidFill>
                <a:schemeClr val="dk1"/>
              </a:solidFill>
            </a:endParaRPr>
          </a:p>
          <a:p>
            <a:pPr indent="-342900" lvl="0" marL="419100" rtl="0" algn="l">
              <a:lnSpc>
                <a:spcPct val="150000"/>
              </a:lnSpc>
              <a:spcBef>
                <a:spcPts val="0"/>
              </a:spcBef>
              <a:spcAft>
                <a:spcPts val="0"/>
              </a:spcAft>
              <a:buClr>
                <a:schemeClr val="lt1"/>
              </a:buClr>
              <a:buSzPts val="1846"/>
              <a:buFont typeface="Arial"/>
              <a:buChar char="•"/>
            </a:pPr>
            <a:r>
              <a:rPr lang="en" sz="2000">
                <a:solidFill>
                  <a:schemeClr val="lt1"/>
                </a:solidFill>
                <a:latin typeface="Quicksand"/>
                <a:ea typeface="Quicksand"/>
                <a:cs typeface="Quicksand"/>
                <a:sym typeface="Quicksand"/>
              </a:rPr>
              <a:t>Inside Frame Perimeter If Possible</a:t>
            </a:r>
            <a:endParaRPr>
              <a:solidFill>
                <a:schemeClr val="dk1"/>
              </a:solidFill>
            </a:endParaRPr>
          </a:p>
          <a:p>
            <a:pPr indent="-342900" lvl="0" marL="419100" rtl="0" algn="l">
              <a:lnSpc>
                <a:spcPct val="150000"/>
              </a:lnSpc>
              <a:spcBef>
                <a:spcPts val="0"/>
              </a:spcBef>
              <a:spcAft>
                <a:spcPts val="0"/>
              </a:spcAft>
              <a:buClr>
                <a:schemeClr val="lt1"/>
              </a:buClr>
              <a:buSzPts val="1846"/>
              <a:buFont typeface="Arial"/>
              <a:buChar char="•"/>
            </a:pPr>
            <a:r>
              <a:rPr lang="en" sz="2000">
                <a:solidFill>
                  <a:schemeClr val="lt1"/>
                </a:solidFill>
                <a:latin typeface="Quicksand"/>
                <a:ea typeface="Quicksand"/>
                <a:cs typeface="Quicksand"/>
                <a:sym typeface="Quicksand"/>
              </a:rPr>
              <a:t>Robust When Outside Frame Perimeter</a:t>
            </a:r>
            <a:endParaRPr>
              <a:solidFill>
                <a:schemeClr val="dk1"/>
              </a:solidFill>
            </a:endParaRPr>
          </a:p>
          <a:p>
            <a:pPr indent="0" lvl="0" marL="419100" marR="0" rtl="0" algn="l">
              <a:lnSpc>
                <a:spcPct val="150000"/>
              </a:lnSpc>
              <a:spcBef>
                <a:spcPts val="0"/>
              </a:spcBef>
              <a:spcAft>
                <a:spcPts val="0"/>
              </a:spcAft>
              <a:buNone/>
            </a:pPr>
            <a:r>
              <a:t/>
            </a:r>
            <a:endParaRPr/>
          </a:p>
        </p:txBody>
      </p:sp>
      <p:pic>
        <p:nvPicPr>
          <p:cNvPr id="161" name="Google Shape;161;p30"/>
          <p:cNvPicPr preferRelativeResize="0"/>
          <p:nvPr/>
        </p:nvPicPr>
        <p:blipFill rotWithShape="1">
          <a:blip r:embed="rId4">
            <a:alphaModFix/>
          </a:blip>
          <a:srcRect b="0" l="0" r="0" t="0"/>
          <a:stretch/>
        </p:blipFill>
        <p:spPr>
          <a:xfrm>
            <a:off x="5683821" y="1312838"/>
            <a:ext cx="2827842" cy="28702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65" name="Shape 165"/>
        <p:cNvGrpSpPr/>
        <p:nvPr/>
      </p:nvGrpSpPr>
      <p:grpSpPr>
        <a:xfrm>
          <a:off x="0" y="0"/>
          <a:ext cx="0" cy="0"/>
          <a:chOff x="0" y="0"/>
          <a:chExt cx="0" cy="0"/>
        </a:xfrm>
      </p:grpSpPr>
      <p:sp>
        <p:nvSpPr>
          <p:cNvPr id="166" name="Google Shape;166;p31"/>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Movement - Motors</a:t>
            </a:r>
            <a:endParaRPr b="0" i="0" sz="4500" u="none" cap="none" strike="noStrike">
              <a:solidFill>
                <a:srgbClr val="FFFFFF"/>
              </a:solidFill>
              <a:latin typeface="Quicksand"/>
              <a:ea typeface="Quicksand"/>
              <a:cs typeface="Quicksand"/>
              <a:sym typeface="Quicksand"/>
            </a:endParaRPr>
          </a:p>
        </p:txBody>
      </p:sp>
      <p:sp>
        <p:nvSpPr>
          <p:cNvPr id="167" name="Google Shape;167;p31"/>
          <p:cNvSpPr txBox="1"/>
          <p:nvPr/>
        </p:nvSpPr>
        <p:spPr>
          <a:xfrm>
            <a:off x="500700" y="1199750"/>
            <a:ext cx="4725600"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Range of Motor Choices</a:t>
            </a:r>
            <a:endParaRPr/>
          </a:p>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Single Speed or Shifting Gearboxes</a:t>
            </a:r>
            <a:endParaRPr/>
          </a:p>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Allow Variable Movement</a:t>
            </a:r>
            <a:endParaRPr/>
          </a:p>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Harder to Control (Need Sensors for precision mo</a:t>
            </a:r>
            <a:r>
              <a:rPr lang="en" sz="2000">
                <a:solidFill>
                  <a:srgbClr val="FFFFFF"/>
                </a:solidFill>
                <a:latin typeface="Quicksand"/>
                <a:ea typeface="Quicksand"/>
                <a:cs typeface="Quicksand"/>
                <a:sym typeface="Quicksand"/>
              </a:rPr>
              <a:t>tion)</a:t>
            </a:r>
            <a:endParaRPr sz="2000">
              <a:solidFill>
                <a:srgbClr val="FFFFFF"/>
              </a:solidFill>
              <a:latin typeface="Quicksand"/>
              <a:ea typeface="Quicksand"/>
              <a:cs typeface="Quicksand"/>
              <a:sym typeface="Quicksand"/>
            </a:endParaRPr>
          </a:p>
          <a:p>
            <a:pPr indent="0" lvl="0" marL="0" marR="0" rtl="0" algn="l">
              <a:lnSpc>
                <a:spcPct val="150000"/>
              </a:lnSpc>
              <a:spcBef>
                <a:spcPts val="0"/>
              </a:spcBef>
              <a:spcAft>
                <a:spcPts val="0"/>
              </a:spcAft>
              <a:buNone/>
            </a:pPr>
            <a:r>
              <a:t/>
            </a:r>
            <a:endParaRPr sz="2000">
              <a:solidFill>
                <a:srgbClr val="FFFFFF"/>
              </a:solidFill>
              <a:latin typeface="Quicksand"/>
              <a:ea typeface="Quicksand"/>
              <a:cs typeface="Quicksand"/>
              <a:sym typeface="Quicksand"/>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pic>
        <p:nvPicPr>
          <p:cNvPr id="168" name="Google Shape;168;p31"/>
          <p:cNvPicPr preferRelativeResize="0"/>
          <p:nvPr/>
        </p:nvPicPr>
        <p:blipFill rotWithShape="1">
          <a:blip r:embed="rId4">
            <a:alphaModFix/>
          </a:blip>
          <a:srcRect b="0" l="0" r="0" t="0"/>
          <a:stretch/>
        </p:blipFill>
        <p:spPr>
          <a:xfrm>
            <a:off x="5226243" y="1199757"/>
            <a:ext cx="2934675" cy="310236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72" name="Shape 172"/>
        <p:cNvGrpSpPr/>
        <p:nvPr/>
      </p:nvGrpSpPr>
      <p:grpSpPr>
        <a:xfrm>
          <a:off x="0" y="0"/>
          <a:ext cx="0" cy="0"/>
          <a:chOff x="0" y="0"/>
          <a:chExt cx="0" cy="0"/>
        </a:xfrm>
      </p:grpSpPr>
      <p:sp>
        <p:nvSpPr>
          <p:cNvPr id="173" name="Google Shape;173;p32"/>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Movement - Pneumatics</a:t>
            </a:r>
            <a:endParaRPr b="0" i="0" sz="4500" u="none" cap="none" strike="noStrike">
              <a:solidFill>
                <a:srgbClr val="FFFFFF"/>
              </a:solidFill>
              <a:latin typeface="Quicksand"/>
              <a:ea typeface="Quicksand"/>
              <a:cs typeface="Quicksand"/>
              <a:sym typeface="Quicksand"/>
            </a:endParaRPr>
          </a:p>
        </p:txBody>
      </p:sp>
      <p:sp>
        <p:nvSpPr>
          <p:cNvPr id="174" name="Google Shape;174;p32"/>
          <p:cNvSpPr txBox="1"/>
          <p:nvPr/>
        </p:nvSpPr>
        <p:spPr>
          <a:xfrm>
            <a:off x="374800" y="1324400"/>
            <a:ext cx="5054400"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Movement From Point A to Point B</a:t>
            </a:r>
            <a:endParaRPr/>
          </a:p>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Very Repeatable and Precise</a:t>
            </a:r>
            <a:endParaRPr/>
          </a:p>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Non-Variable</a:t>
            </a:r>
            <a:endParaRPr/>
          </a:p>
          <a:p>
            <a:pPr indent="-342900" lvl="0" marL="419100" marR="0" rtl="0" algn="l">
              <a:lnSpc>
                <a:spcPct val="150000"/>
              </a:lnSpc>
              <a:spcBef>
                <a:spcPts val="0"/>
              </a:spcBef>
              <a:spcAft>
                <a:spcPts val="0"/>
              </a:spcAft>
              <a:buClr>
                <a:srgbClr val="FFFFFF"/>
              </a:buClr>
              <a:buSzPts val="1846"/>
              <a:buFont typeface="Arial"/>
              <a:buChar char="•"/>
            </a:pPr>
            <a:r>
              <a:rPr b="0" i="0" lang="en" sz="2000" u="none" cap="none" strike="noStrike">
                <a:solidFill>
                  <a:srgbClr val="FFFFFF"/>
                </a:solidFill>
                <a:latin typeface="Quicksand"/>
                <a:ea typeface="Quicksand"/>
                <a:cs typeface="Quicksand"/>
                <a:sym typeface="Quicksand"/>
              </a:rPr>
              <a:t>Requires Compressor and</a:t>
            </a:r>
            <a:r>
              <a:rPr lang="en" sz="2000">
                <a:solidFill>
                  <a:srgbClr val="FFFFFF"/>
                </a:solidFill>
                <a:latin typeface="Quicksand"/>
                <a:ea typeface="Quicksand"/>
                <a:cs typeface="Quicksand"/>
                <a:sym typeface="Quicksand"/>
              </a:rPr>
              <a:t>/</a:t>
            </a:r>
            <a:r>
              <a:rPr b="0" i="0" lang="en" sz="2000" u="none" cap="none" strike="noStrike">
                <a:solidFill>
                  <a:srgbClr val="FFFFFF"/>
                </a:solidFill>
                <a:latin typeface="Quicksand"/>
                <a:ea typeface="Quicksand"/>
                <a:cs typeface="Quicksand"/>
                <a:sym typeface="Quicksand"/>
              </a:rPr>
              <a:t>or Storage</a:t>
            </a:r>
            <a:endParaRPr/>
          </a:p>
          <a:p>
            <a:pPr indent="-342900" lvl="0" marL="419100" marR="0" rtl="0" algn="l">
              <a:lnSpc>
                <a:spcPct val="150000"/>
              </a:lnSpc>
              <a:spcBef>
                <a:spcPts val="0"/>
              </a:spcBef>
              <a:spcAft>
                <a:spcPts val="0"/>
              </a:spcAft>
              <a:buClr>
                <a:srgbClr val="FFFFFF"/>
              </a:buClr>
              <a:buSzPts val="1846"/>
              <a:buFont typeface="Arial"/>
              <a:buChar char="•"/>
            </a:pPr>
            <a:r>
              <a:rPr lang="en" sz="2000">
                <a:solidFill>
                  <a:srgbClr val="FFFFFF"/>
                </a:solidFill>
                <a:latin typeface="Quicksand"/>
                <a:ea typeface="Quicksand"/>
                <a:cs typeface="Quicksand"/>
                <a:sym typeface="Quicksand"/>
              </a:rPr>
              <a:t>Usually</a:t>
            </a:r>
            <a:r>
              <a:rPr b="0" i="0" lang="en" sz="2000" u="none" cap="none" strike="noStrike">
                <a:solidFill>
                  <a:srgbClr val="FFFFFF"/>
                </a:solidFill>
                <a:latin typeface="Quicksand"/>
                <a:ea typeface="Quicksand"/>
                <a:cs typeface="Quicksand"/>
                <a:sym typeface="Quicksand"/>
              </a:rPr>
              <a:t> lighter than motors</a:t>
            </a:r>
            <a:endParaRPr b="0" i="0" sz="2000" u="none" cap="none" strike="noStrike">
              <a:solidFill>
                <a:srgbClr val="FFFFFF"/>
              </a:solidFill>
              <a:latin typeface="Quicksand"/>
              <a:ea typeface="Quicksand"/>
              <a:cs typeface="Quicksand"/>
              <a:sym typeface="Quicksand"/>
            </a:endParaRPr>
          </a:p>
          <a:p>
            <a:pPr indent="-352670" lvl="0" marL="419100" marR="0" rtl="0" algn="l">
              <a:lnSpc>
                <a:spcPct val="150000"/>
              </a:lnSpc>
              <a:spcBef>
                <a:spcPts val="0"/>
              </a:spcBef>
              <a:spcAft>
                <a:spcPts val="0"/>
              </a:spcAft>
              <a:buClr>
                <a:srgbClr val="FFFFFF"/>
              </a:buClr>
              <a:buSzPts val="2000"/>
              <a:buFont typeface="Quicksand"/>
              <a:buChar char="•"/>
            </a:pPr>
            <a:r>
              <a:rPr lang="en" sz="2000">
                <a:solidFill>
                  <a:srgbClr val="FFFFFF"/>
                </a:solidFill>
                <a:latin typeface="Quicksand"/>
                <a:ea typeface="Quicksand"/>
                <a:cs typeface="Quicksand"/>
                <a:sym typeface="Quicksand"/>
              </a:rPr>
              <a:t>Be careful, can run out of air!</a:t>
            </a:r>
            <a:endParaRPr sz="2000">
              <a:solidFill>
                <a:srgbClr val="FFFFFF"/>
              </a:solidFill>
              <a:latin typeface="Quicksand"/>
              <a:ea typeface="Quicksand"/>
              <a:cs typeface="Quicksand"/>
              <a:sym typeface="Quicksand"/>
            </a:endParaRPr>
          </a:p>
        </p:txBody>
      </p:sp>
      <p:pic>
        <p:nvPicPr>
          <p:cNvPr id="175" name="Google Shape;175;p32"/>
          <p:cNvPicPr preferRelativeResize="0"/>
          <p:nvPr/>
        </p:nvPicPr>
        <p:blipFill rotWithShape="1">
          <a:blip r:embed="rId4">
            <a:alphaModFix/>
          </a:blip>
          <a:srcRect b="0" l="0" r="0" t="0"/>
          <a:stretch/>
        </p:blipFill>
        <p:spPr>
          <a:xfrm>
            <a:off x="5451716" y="1267203"/>
            <a:ext cx="3238457" cy="277996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79" name="Shape 179"/>
        <p:cNvGrpSpPr/>
        <p:nvPr/>
      </p:nvGrpSpPr>
      <p:grpSpPr>
        <a:xfrm>
          <a:off x="0" y="0"/>
          <a:ext cx="0" cy="0"/>
          <a:chOff x="0" y="0"/>
          <a:chExt cx="0" cy="0"/>
        </a:xfrm>
      </p:grpSpPr>
      <p:sp>
        <p:nvSpPr>
          <p:cNvPr id="180" name="Google Shape;180;p33"/>
          <p:cNvSpPr txBox="1"/>
          <p:nvPr/>
        </p:nvSpPr>
        <p:spPr>
          <a:xfrm>
            <a:off x="341971" y="408950"/>
            <a:ext cx="8460058"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Acquisition Zone</a:t>
            </a:r>
            <a:endParaRPr b="0" i="0" sz="4500" u="none" cap="none" strike="noStrike">
              <a:solidFill>
                <a:srgbClr val="FFFFFF"/>
              </a:solidFill>
              <a:latin typeface="Quicksand"/>
              <a:ea typeface="Quicksand"/>
              <a:cs typeface="Quicksand"/>
              <a:sym typeface="Quicksand"/>
            </a:endParaRPr>
          </a:p>
        </p:txBody>
      </p:sp>
      <p:sp>
        <p:nvSpPr>
          <p:cNvPr id="181" name="Google Shape;181;p33"/>
          <p:cNvSpPr txBox="1"/>
          <p:nvPr/>
        </p:nvSpPr>
        <p:spPr>
          <a:xfrm>
            <a:off x="496079" y="1543034"/>
            <a:ext cx="5783765"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Effective Intake Area</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Object/Intake Interaction</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Make the Driver’s Job Easy</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Stress The Prototype</a:t>
            </a:r>
            <a:endParaRPr/>
          </a:p>
        </p:txBody>
      </p:sp>
      <p:pic>
        <p:nvPicPr>
          <p:cNvPr id="182" name="Google Shape;182;p33"/>
          <p:cNvPicPr preferRelativeResize="0"/>
          <p:nvPr/>
        </p:nvPicPr>
        <p:blipFill rotWithShape="1">
          <a:blip r:embed="rId4">
            <a:alphaModFix/>
          </a:blip>
          <a:srcRect b="0" l="0" r="0" t="0"/>
          <a:stretch/>
        </p:blipFill>
        <p:spPr>
          <a:xfrm>
            <a:off x="5433390" y="1264781"/>
            <a:ext cx="2465355" cy="30584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65" name="Shape 65"/>
        <p:cNvGrpSpPr/>
        <p:nvPr/>
      </p:nvGrpSpPr>
      <p:grpSpPr>
        <a:xfrm>
          <a:off x="0" y="0"/>
          <a:ext cx="0" cy="0"/>
          <a:chOff x="0" y="0"/>
          <a:chExt cx="0" cy="0"/>
        </a:xfrm>
      </p:grpSpPr>
      <p:sp>
        <p:nvSpPr>
          <p:cNvPr id="66" name="Google Shape;66;p16"/>
          <p:cNvSpPr txBox="1"/>
          <p:nvPr/>
        </p:nvSpPr>
        <p:spPr>
          <a:xfrm>
            <a:off x="725495" y="566027"/>
            <a:ext cx="7603800" cy="9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Who Am I?</a:t>
            </a:r>
            <a:endParaRPr b="0" i="0" sz="4500" u="none" cap="none" strike="noStrike">
              <a:solidFill>
                <a:srgbClr val="FFFFFF"/>
              </a:solidFill>
              <a:latin typeface="Quicksand"/>
              <a:ea typeface="Quicksand"/>
              <a:cs typeface="Quicksand"/>
              <a:sym typeface="Quicksand"/>
            </a:endParaRPr>
          </a:p>
        </p:txBody>
      </p:sp>
      <p:sp>
        <p:nvSpPr>
          <p:cNvPr id="67" name="Google Shape;67;p16"/>
          <p:cNvSpPr txBox="1"/>
          <p:nvPr/>
        </p:nvSpPr>
        <p:spPr>
          <a:xfrm>
            <a:off x="211275" y="1343150"/>
            <a:ext cx="8932800" cy="3417900"/>
          </a:xfrm>
          <a:prstGeom prst="rect">
            <a:avLst/>
          </a:prstGeom>
          <a:noFill/>
          <a:ln>
            <a:noFill/>
          </a:ln>
        </p:spPr>
        <p:txBody>
          <a:bodyPr anchorCtr="0" anchor="t" bIns="91425" lIns="91425" spcFirstLastPara="1" rIns="91425" wrap="square" tIns="91425">
            <a:noAutofit/>
          </a:bodyPr>
          <a:lstStyle/>
          <a:p>
            <a:pPr indent="-336550" lvl="0" marL="419100" marR="0" rtl="0" algn="l">
              <a:lnSpc>
                <a:spcPct val="150000"/>
              </a:lnSpc>
              <a:spcBef>
                <a:spcPts val="0"/>
              </a:spcBef>
              <a:spcAft>
                <a:spcPts val="0"/>
              </a:spcAft>
              <a:buClr>
                <a:srgbClr val="FFFFFF"/>
              </a:buClr>
              <a:buSzPts val="2115"/>
              <a:buFont typeface="Arial"/>
              <a:buChar char="•"/>
            </a:pPr>
            <a:r>
              <a:rPr lang="en" sz="2300">
                <a:solidFill>
                  <a:srgbClr val="FFFFFF"/>
                </a:solidFill>
                <a:latin typeface="Quicksand"/>
                <a:ea typeface="Quicksand"/>
                <a:cs typeface="Quicksand"/>
                <a:sym typeface="Quicksand"/>
              </a:rPr>
              <a:t>Austin Haddox </a:t>
            </a:r>
            <a:endParaRPr sz="2300">
              <a:solidFill>
                <a:srgbClr val="FFFFFF"/>
              </a:solidFill>
              <a:latin typeface="Quicksand"/>
              <a:ea typeface="Quicksand"/>
              <a:cs typeface="Quicksand"/>
              <a:sym typeface="Quicksand"/>
            </a:endParaRPr>
          </a:p>
          <a:p>
            <a:pPr indent="-336550" lvl="0" marL="419100" marR="0" rtl="0" algn="l">
              <a:lnSpc>
                <a:spcPct val="150000"/>
              </a:lnSpc>
              <a:spcBef>
                <a:spcPts val="0"/>
              </a:spcBef>
              <a:spcAft>
                <a:spcPts val="0"/>
              </a:spcAft>
              <a:buClr>
                <a:srgbClr val="FFFFFF"/>
              </a:buClr>
              <a:buSzPts val="2115"/>
              <a:buFont typeface="Arial"/>
              <a:buChar char="•"/>
            </a:pPr>
            <a:r>
              <a:rPr lang="en" sz="2300">
                <a:solidFill>
                  <a:srgbClr val="FFFFFF"/>
                </a:solidFill>
                <a:latin typeface="Quicksand"/>
                <a:ea typeface="Quicksand"/>
                <a:cs typeface="Quicksand"/>
                <a:sym typeface="Quicksand"/>
              </a:rPr>
              <a:t>Strategy, Scouting, and </a:t>
            </a:r>
            <a:r>
              <a:rPr lang="en" sz="2300">
                <a:solidFill>
                  <a:schemeClr val="lt1"/>
                </a:solidFill>
                <a:latin typeface="Quicksand"/>
                <a:ea typeface="Quicksand"/>
                <a:cs typeface="Quicksand"/>
                <a:sym typeface="Quicksand"/>
              </a:rPr>
              <a:t>Mechanical </a:t>
            </a:r>
            <a:r>
              <a:rPr lang="en" sz="2300">
                <a:solidFill>
                  <a:srgbClr val="FFFFFF"/>
                </a:solidFill>
                <a:latin typeface="Quicksand"/>
                <a:ea typeface="Quicksand"/>
                <a:cs typeface="Quicksand"/>
                <a:sym typeface="Quicksand"/>
              </a:rPr>
              <a:t>Mentor</a:t>
            </a:r>
            <a:endParaRPr sz="1300"/>
          </a:p>
          <a:p>
            <a:pPr indent="-336550" lvl="0" marL="419100" rtl="0" algn="l">
              <a:lnSpc>
                <a:spcPct val="150000"/>
              </a:lnSpc>
              <a:spcBef>
                <a:spcPts val="0"/>
              </a:spcBef>
              <a:spcAft>
                <a:spcPts val="0"/>
              </a:spcAft>
              <a:buClr>
                <a:srgbClr val="FFFFFF"/>
              </a:buClr>
              <a:buSzPts val="2115"/>
              <a:buFont typeface="Arial"/>
              <a:buChar char="•"/>
            </a:pPr>
            <a:r>
              <a:rPr lang="en" sz="2300">
                <a:solidFill>
                  <a:schemeClr val="lt1"/>
                </a:solidFill>
                <a:latin typeface="Quicksand"/>
                <a:ea typeface="Quicksand"/>
                <a:cs typeface="Quicksand"/>
                <a:sym typeface="Quicksand"/>
              </a:rPr>
              <a:t>Head of Data Analysis and Contract Management for SFCS</a:t>
            </a:r>
            <a:endParaRPr sz="1300"/>
          </a:p>
          <a:p>
            <a:pPr indent="-336550" lvl="0" marL="419100" marR="0" rtl="0" algn="l">
              <a:lnSpc>
                <a:spcPct val="150000"/>
              </a:lnSpc>
              <a:spcBef>
                <a:spcPts val="0"/>
              </a:spcBef>
              <a:spcAft>
                <a:spcPts val="0"/>
              </a:spcAft>
              <a:buClr>
                <a:srgbClr val="FFFFFF"/>
              </a:buClr>
              <a:buSzPts val="2115"/>
              <a:buFont typeface="Arial"/>
              <a:buChar char="•"/>
            </a:pPr>
            <a:r>
              <a:rPr lang="en" sz="2300">
                <a:solidFill>
                  <a:srgbClr val="FFFFFF"/>
                </a:solidFill>
                <a:latin typeface="Quicksand"/>
                <a:ea typeface="Quicksand"/>
                <a:cs typeface="Quicksand"/>
                <a:sym typeface="Quicksand"/>
              </a:rPr>
              <a:t>Going into 12th season in FRC</a:t>
            </a:r>
            <a:endParaRPr sz="1300"/>
          </a:p>
          <a:p>
            <a:pPr indent="-336550" lvl="0" marL="419100" marR="0" rtl="0" algn="l">
              <a:lnSpc>
                <a:spcPct val="150000"/>
              </a:lnSpc>
              <a:spcBef>
                <a:spcPts val="0"/>
              </a:spcBef>
              <a:spcAft>
                <a:spcPts val="0"/>
              </a:spcAft>
              <a:buClr>
                <a:srgbClr val="FFFFFF"/>
              </a:buClr>
              <a:buSzPts val="2115"/>
              <a:buFont typeface="Arial"/>
              <a:buChar char="•"/>
            </a:pPr>
            <a:r>
              <a:rPr b="0" i="0" lang="en" sz="2300" u="none" cap="none" strike="noStrike">
                <a:solidFill>
                  <a:srgbClr val="FFFFFF"/>
                </a:solidFill>
                <a:latin typeface="Quicksand"/>
                <a:ea typeface="Quicksand"/>
                <a:cs typeface="Quicksand"/>
                <a:sym typeface="Quicksand"/>
              </a:rPr>
              <a:t>Started </a:t>
            </a:r>
            <a:r>
              <a:rPr lang="en" sz="2300">
                <a:solidFill>
                  <a:srgbClr val="FFFFFF"/>
                </a:solidFill>
                <a:latin typeface="Quicksand"/>
                <a:ea typeface="Quicksand"/>
                <a:cs typeface="Quicksand"/>
                <a:sym typeface="Quicksand"/>
              </a:rPr>
              <a:t>mentoring 1678 </a:t>
            </a:r>
            <a:r>
              <a:rPr b="0" i="0" lang="en" sz="2300" u="none" cap="none" strike="noStrike">
                <a:solidFill>
                  <a:srgbClr val="FFFFFF"/>
                </a:solidFill>
                <a:latin typeface="Quicksand"/>
                <a:ea typeface="Quicksand"/>
                <a:cs typeface="Quicksand"/>
                <a:sym typeface="Quicksand"/>
              </a:rPr>
              <a:t>in 20</a:t>
            </a:r>
            <a:r>
              <a:rPr lang="en" sz="2300">
                <a:solidFill>
                  <a:srgbClr val="FFFFFF"/>
                </a:solidFill>
                <a:latin typeface="Quicksand"/>
                <a:ea typeface="Quicksand"/>
                <a:cs typeface="Quicksand"/>
                <a:sym typeface="Quicksand"/>
              </a:rPr>
              <a:t>19</a:t>
            </a:r>
            <a:endParaRPr sz="2300">
              <a:solidFill>
                <a:srgbClr val="FFFFFF"/>
              </a:solidFill>
              <a:latin typeface="Quicksand"/>
              <a:ea typeface="Quicksand"/>
              <a:cs typeface="Quicksand"/>
              <a:sym typeface="Quicksand"/>
            </a:endParaRPr>
          </a:p>
          <a:p>
            <a:pPr indent="0" lvl="0" marL="0" marR="0" rtl="0" algn="l">
              <a:lnSpc>
                <a:spcPct val="150000"/>
              </a:lnSpc>
              <a:spcBef>
                <a:spcPts val="0"/>
              </a:spcBef>
              <a:spcAft>
                <a:spcPts val="0"/>
              </a:spcAft>
              <a:buNone/>
            </a:pPr>
            <a:r>
              <a:t/>
            </a:r>
            <a:endParaRPr sz="2400">
              <a:solidFill>
                <a:srgbClr val="FFFFFF"/>
              </a:solidFill>
              <a:latin typeface="Quicksand"/>
              <a:ea typeface="Quicksand"/>
              <a:cs typeface="Quicksand"/>
              <a:sym typeface="Quicksand"/>
            </a:endParaRPr>
          </a:p>
          <a:p>
            <a:pPr indent="0" lvl="0" marL="762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0" lvl="0" marL="762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86" name="Shape 186"/>
        <p:cNvGrpSpPr/>
        <p:nvPr/>
      </p:nvGrpSpPr>
      <p:grpSpPr>
        <a:xfrm>
          <a:off x="0" y="0"/>
          <a:ext cx="0" cy="0"/>
          <a:chOff x="0" y="0"/>
          <a:chExt cx="0" cy="0"/>
        </a:xfrm>
      </p:grpSpPr>
      <p:sp>
        <p:nvSpPr>
          <p:cNvPr id="187" name="Google Shape;187;p34"/>
          <p:cNvSpPr txBox="1"/>
          <p:nvPr/>
        </p:nvSpPr>
        <p:spPr>
          <a:xfrm>
            <a:off x="341971" y="408950"/>
            <a:ext cx="8460058"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Golden Rule #4</a:t>
            </a:r>
            <a:endParaRPr b="0" i="0" sz="4500" u="none" cap="none" strike="noStrike">
              <a:solidFill>
                <a:srgbClr val="FFFFFF"/>
              </a:solidFill>
              <a:latin typeface="Quicksand"/>
              <a:ea typeface="Quicksand"/>
              <a:cs typeface="Quicksand"/>
              <a:sym typeface="Quicksand"/>
            </a:endParaRPr>
          </a:p>
        </p:txBody>
      </p:sp>
      <p:sp>
        <p:nvSpPr>
          <p:cNvPr id="188" name="Google Shape;188;p34"/>
          <p:cNvSpPr txBox="1"/>
          <p:nvPr/>
        </p:nvSpPr>
        <p:spPr>
          <a:xfrm>
            <a:off x="359317" y="1175335"/>
            <a:ext cx="4571127"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00"/>
                </a:solidFill>
                <a:latin typeface="Quicksand"/>
                <a:ea typeface="Quicksand"/>
                <a:cs typeface="Quicksand"/>
                <a:sym typeface="Quicksand"/>
              </a:rPr>
              <a:t>Rolly-Grabbers</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Continuous Intake</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Increases Acquisition Zone</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Compare to Single Intake (claw, hook, scoop)</a:t>
            </a:r>
            <a:endParaRPr/>
          </a:p>
        </p:txBody>
      </p:sp>
      <p:pic>
        <p:nvPicPr>
          <p:cNvPr id="189" name="Google Shape;189;p34"/>
          <p:cNvPicPr preferRelativeResize="0"/>
          <p:nvPr/>
        </p:nvPicPr>
        <p:blipFill rotWithShape="1">
          <a:blip r:embed="rId4">
            <a:alphaModFix/>
          </a:blip>
          <a:srcRect b="0" l="0" r="0" t="0"/>
          <a:stretch/>
        </p:blipFill>
        <p:spPr>
          <a:xfrm>
            <a:off x="4846050" y="1444100"/>
            <a:ext cx="3778724" cy="25144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93" name="Shape 193"/>
        <p:cNvGrpSpPr/>
        <p:nvPr/>
      </p:nvGrpSpPr>
      <p:grpSpPr>
        <a:xfrm>
          <a:off x="0" y="0"/>
          <a:ext cx="0" cy="0"/>
          <a:chOff x="0" y="0"/>
          <a:chExt cx="0" cy="0"/>
        </a:xfrm>
      </p:grpSpPr>
      <p:pic>
        <p:nvPicPr>
          <p:cNvPr id="194" name="Google Shape;194;p35"/>
          <p:cNvPicPr preferRelativeResize="0"/>
          <p:nvPr/>
        </p:nvPicPr>
        <p:blipFill rotWithShape="1">
          <a:blip r:embed="rId4">
            <a:alphaModFix/>
          </a:blip>
          <a:srcRect b="0" l="0" r="0" t="0"/>
          <a:stretch/>
        </p:blipFill>
        <p:spPr>
          <a:xfrm>
            <a:off x="362347" y="355662"/>
            <a:ext cx="8332727" cy="443051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98" name="Shape 198"/>
        <p:cNvGrpSpPr/>
        <p:nvPr/>
      </p:nvGrpSpPr>
      <p:grpSpPr>
        <a:xfrm>
          <a:off x="0" y="0"/>
          <a:ext cx="0" cy="0"/>
          <a:chOff x="0" y="0"/>
          <a:chExt cx="0" cy="0"/>
        </a:xfrm>
      </p:grpSpPr>
      <p:pic>
        <p:nvPicPr>
          <p:cNvPr id="199" name="Google Shape;199;p36"/>
          <p:cNvPicPr preferRelativeResize="0"/>
          <p:nvPr/>
        </p:nvPicPr>
        <p:blipFill>
          <a:blip r:embed="rId4">
            <a:alphaModFix/>
          </a:blip>
          <a:stretch>
            <a:fillRect/>
          </a:stretch>
        </p:blipFill>
        <p:spPr>
          <a:xfrm>
            <a:off x="465100" y="1718902"/>
            <a:ext cx="1957216" cy="2968299"/>
          </a:xfrm>
          <a:prstGeom prst="rect">
            <a:avLst/>
          </a:prstGeom>
          <a:noFill/>
          <a:ln>
            <a:noFill/>
          </a:ln>
        </p:spPr>
      </p:pic>
      <p:pic>
        <p:nvPicPr>
          <p:cNvPr id="200" name="Google Shape;200;p36"/>
          <p:cNvPicPr preferRelativeResize="0"/>
          <p:nvPr/>
        </p:nvPicPr>
        <p:blipFill>
          <a:blip r:embed="rId5">
            <a:alphaModFix/>
          </a:blip>
          <a:stretch>
            <a:fillRect/>
          </a:stretch>
        </p:blipFill>
        <p:spPr>
          <a:xfrm>
            <a:off x="1958205" y="375750"/>
            <a:ext cx="2807890" cy="3051225"/>
          </a:xfrm>
          <a:prstGeom prst="rect">
            <a:avLst/>
          </a:prstGeom>
          <a:noFill/>
          <a:ln>
            <a:noFill/>
          </a:ln>
        </p:spPr>
      </p:pic>
      <p:pic>
        <p:nvPicPr>
          <p:cNvPr id="201" name="Google Shape;201;p36"/>
          <p:cNvPicPr preferRelativeResize="0"/>
          <p:nvPr/>
        </p:nvPicPr>
        <p:blipFill>
          <a:blip r:embed="rId6">
            <a:alphaModFix/>
          </a:blip>
          <a:stretch>
            <a:fillRect/>
          </a:stretch>
        </p:blipFill>
        <p:spPr>
          <a:xfrm>
            <a:off x="4095925" y="1718900"/>
            <a:ext cx="2288425" cy="3051226"/>
          </a:xfrm>
          <a:prstGeom prst="rect">
            <a:avLst/>
          </a:prstGeom>
          <a:noFill/>
          <a:ln>
            <a:noFill/>
          </a:ln>
        </p:spPr>
      </p:pic>
      <p:pic>
        <p:nvPicPr>
          <p:cNvPr id="202" name="Google Shape;202;p36"/>
          <p:cNvPicPr preferRelativeResize="0"/>
          <p:nvPr/>
        </p:nvPicPr>
        <p:blipFill>
          <a:blip r:embed="rId7">
            <a:alphaModFix/>
          </a:blip>
          <a:stretch>
            <a:fillRect/>
          </a:stretch>
        </p:blipFill>
        <p:spPr>
          <a:xfrm>
            <a:off x="6202625" y="375750"/>
            <a:ext cx="2533325" cy="37839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06" name="Shape 206"/>
        <p:cNvGrpSpPr/>
        <p:nvPr/>
      </p:nvGrpSpPr>
      <p:grpSpPr>
        <a:xfrm>
          <a:off x="0" y="0"/>
          <a:ext cx="0" cy="0"/>
          <a:chOff x="0" y="0"/>
          <a:chExt cx="0" cy="0"/>
        </a:xfrm>
      </p:grpSpPr>
      <p:sp>
        <p:nvSpPr>
          <p:cNvPr id="207" name="Google Shape;207;p37"/>
          <p:cNvSpPr txBox="1"/>
          <p:nvPr/>
        </p:nvSpPr>
        <p:spPr>
          <a:xfrm>
            <a:off x="872250" y="1834975"/>
            <a:ext cx="7399500" cy="154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b="0" i="0" lang="en" sz="4800" u="none" cap="none" strike="noStrike">
                <a:solidFill>
                  <a:srgbClr val="FFFFFF"/>
                </a:solidFill>
                <a:latin typeface="Quicksand"/>
                <a:ea typeface="Quicksand"/>
                <a:cs typeface="Quicksand"/>
                <a:sym typeface="Quicksand"/>
              </a:rPr>
              <a:t>Electrical,  Pneumatics and Programming</a:t>
            </a:r>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FFFFFF"/>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FFFFFF"/>
              </a:solidFill>
              <a:latin typeface="Quicksand"/>
              <a:ea typeface="Quicksand"/>
              <a:cs typeface="Quicksand"/>
              <a:sym typeface="Quicksand"/>
            </a:endParaRPr>
          </a:p>
          <a:p>
            <a:pPr indent="0" lvl="0" marL="0" marR="0" rtl="0" algn="ctr">
              <a:lnSpc>
                <a:spcPct val="100000"/>
              </a:lnSpc>
              <a:spcBef>
                <a:spcPts val="0"/>
              </a:spcBef>
              <a:spcAft>
                <a:spcPts val="0"/>
              </a:spcAft>
              <a:buClr>
                <a:srgbClr val="000000"/>
              </a:buClr>
              <a:buSzPts val="4800"/>
              <a:buFont typeface="Arial"/>
              <a:buNone/>
            </a:pPr>
            <a:r>
              <a:t/>
            </a:r>
            <a:endParaRPr b="0" i="0" sz="4800" u="none" cap="none" strike="noStrike">
              <a:solidFill>
                <a:srgbClr val="FFFFFF"/>
              </a:solidFill>
              <a:latin typeface="Quicksand"/>
              <a:ea typeface="Quicksand"/>
              <a:cs typeface="Quicksand"/>
              <a:sym typeface="Quicksan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11" name="Shape 211"/>
        <p:cNvGrpSpPr/>
        <p:nvPr/>
      </p:nvGrpSpPr>
      <p:grpSpPr>
        <a:xfrm>
          <a:off x="0" y="0"/>
          <a:ext cx="0" cy="0"/>
          <a:chOff x="0" y="0"/>
          <a:chExt cx="0" cy="0"/>
        </a:xfrm>
      </p:grpSpPr>
      <p:sp>
        <p:nvSpPr>
          <p:cNvPr id="212" name="Google Shape;212;p38"/>
          <p:cNvSpPr txBox="1"/>
          <p:nvPr/>
        </p:nvSpPr>
        <p:spPr>
          <a:xfrm>
            <a:off x="453484" y="408950"/>
            <a:ext cx="8202914"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Electrical and Pneumatics</a:t>
            </a:r>
            <a:endParaRPr b="0" i="0" sz="4500" u="none" cap="none" strike="noStrike">
              <a:solidFill>
                <a:srgbClr val="FFFFFF"/>
              </a:solidFill>
              <a:latin typeface="Quicksand"/>
              <a:ea typeface="Quicksand"/>
              <a:cs typeface="Quicksand"/>
              <a:sym typeface="Quicksand"/>
            </a:endParaRPr>
          </a:p>
        </p:txBody>
      </p:sp>
      <p:sp>
        <p:nvSpPr>
          <p:cNvPr id="213" name="Google Shape;213;p38"/>
          <p:cNvSpPr txBox="1"/>
          <p:nvPr/>
        </p:nvSpPr>
        <p:spPr>
          <a:xfrm>
            <a:off x="453484" y="1428350"/>
            <a:ext cx="5466469"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So Much Can Go Wrong (Power, Signal, Radio, </a:t>
            </a:r>
            <a:r>
              <a:rPr lang="en" sz="2400">
                <a:solidFill>
                  <a:schemeClr val="lt1"/>
                </a:solidFill>
                <a:latin typeface="Quicksand"/>
                <a:ea typeface="Quicksand"/>
                <a:cs typeface="Quicksand"/>
                <a:sym typeface="Quicksand"/>
              </a:rPr>
              <a:t>Leaks, etc</a:t>
            </a:r>
            <a:r>
              <a:rPr b="0" i="0" lang="en" sz="2400" u="none" cap="none" strike="noStrike">
                <a:solidFill>
                  <a:schemeClr val="lt1"/>
                </a:solidFill>
                <a:latin typeface="Quicksand"/>
                <a:ea typeface="Quicksand"/>
                <a:cs typeface="Quicksand"/>
                <a:sym typeface="Quicksand"/>
              </a:rPr>
              <a:t>)</a:t>
            </a:r>
            <a:endParaRPr b="0" i="0" sz="2400" u="none" cap="none" strike="noStrike">
              <a:solidFill>
                <a:schemeClr val="lt1"/>
              </a:solidFill>
              <a:latin typeface="Quicksand"/>
              <a:ea typeface="Quicksand"/>
              <a:cs typeface="Quicksand"/>
              <a:sym typeface="Quicksand"/>
            </a:endParaRPr>
          </a:p>
          <a:p>
            <a:pPr indent="-354624" lvl="0" marL="419100" marR="0" rtl="0" algn="l">
              <a:lnSpc>
                <a:spcPct val="150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Spend time to do it right</a:t>
            </a:r>
            <a:endParaRPr sz="2400">
              <a:solidFill>
                <a:schemeClr val="lt1"/>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1678 On Einstein in 2013</a:t>
            </a:r>
            <a:endParaRPr b="0" i="0" sz="2400" u="none" cap="none" strike="noStrike">
              <a:solidFill>
                <a:schemeClr val="lt1"/>
              </a:solidFill>
              <a:latin typeface="Quicksand"/>
              <a:ea typeface="Quicksand"/>
              <a:cs typeface="Quicksand"/>
              <a:sym typeface="Quicksand"/>
            </a:endParaRPr>
          </a:p>
          <a:p>
            <a:pPr indent="-354624" lvl="0" marL="419100" marR="0" rtl="0" algn="l">
              <a:lnSpc>
                <a:spcPct val="150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1678 2019</a:t>
            </a:r>
            <a:endParaRPr sz="2400">
              <a:solidFill>
                <a:schemeClr val="lt1"/>
              </a:solidFill>
              <a:latin typeface="Quicksand"/>
              <a:ea typeface="Quicksand"/>
              <a:cs typeface="Quicksand"/>
              <a:sym typeface="Quicksand"/>
            </a:endParaRPr>
          </a:p>
          <a:p>
            <a:pPr indent="-225670" lvl="0" marL="419100" marR="0" rtl="0" algn="l">
              <a:lnSpc>
                <a:spcPct val="150000"/>
              </a:lnSpc>
              <a:spcBef>
                <a:spcPts val="0"/>
              </a:spcBef>
              <a:spcAft>
                <a:spcPts val="0"/>
              </a:spcAft>
              <a:buClr>
                <a:srgbClr val="FFFFFF"/>
              </a:buClr>
              <a:buSzPts val="1846"/>
              <a:buFont typeface="Arial"/>
              <a:buNone/>
            </a:pPr>
            <a:r>
              <a:t/>
            </a:r>
            <a:endParaRPr b="0" i="0" sz="2000" u="none" cap="none" strike="noStrike">
              <a:solidFill>
                <a:schemeClr val="lt1"/>
              </a:solidFill>
              <a:latin typeface="Quicksand"/>
              <a:ea typeface="Quicksand"/>
              <a:cs typeface="Quicksand"/>
              <a:sym typeface="Quicksand"/>
            </a:endParaRPr>
          </a:p>
        </p:txBody>
      </p:sp>
      <p:pic>
        <p:nvPicPr>
          <p:cNvPr id="214" name="Google Shape;214;p38"/>
          <p:cNvPicPr preferRelativeResize="0"/>
          <p:nvPr/>
        </p:nvPicPr>
        <p:blipFill rotWithShape="1">
          <a:blip r:embed="rId4">
            <a:alphaModFix/>
          </a:blip>
          <a:srcRect b="0" l="0" r="0" t="0"/>
          <a:stretch/>
        </p:blipFill>
        <p:spPr>
          <a:xfrm>
            <a:off x="5919953" y="1294345"/>
            <a:ext cx="2484191" cy="268261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18" name="Shape 218"/>
        <p:cNvGrpSpPr/>
        <p:nvPr/>
      </p:nvGrpSpPr>
      <p:grpSpPr>
        <a:xfrm>
          <a:off x="0" y="0"/>
          <a:ext cx="0" cy="0"/>
          <a:chOff x="0" y="0"/>
          <a:chExt cx="0" cy="0"/>
        </a:xfrm>
      </p:grpSpPr>
      <p:sp>
        <p:nvSpPr>
          <p:cNvPr id="219" name="Google Shape;219;p39"/>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Programming “Toolkit”</a:t>
            </a:r>
            <a:endParaRPr b="0" i="0" sz="4500" u="none" cap="none" strike="noStrike">
              <a:solidFill>
                <a:srgbClr val="FFFFFF"/>
              </a:solidFill>
              <a:latin typeface="Quicksand"/>
              <a:ea typeface="Quicksand"/>
              <a:cs typeface="Quicksand"/>
              <a:sym typeface="Quicksand"/>
            </a:endParaRPr>
          </a:p>
        </p:txBody>
      </p:sp>
      <p:sp>
        <p:nvSpPr>
          <p:cNvPr id="220" name="Google Shape;220;p39"/>
          <p:cNvSpPr txBox="1"/>
          <p:nvPr/>
        </p:nvSpPr>
        <p:spPr>
          <a:xfrm>
            <a:off x="341975" y="1199748"/>
            <a:ext cx="5285700" cy="36219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Precision Autonomous Driving</a:t>
            </a:r>
            <a:endParaRPr sz="2400">
              <a:solidFill>
                <a:schemeClr val="lt1"/>
              </a:solidFill>
              <a:latin typeface="Quicksand"/>
              <a:ea typeface="Quicksand"/>
              <a:cs typeface="Quicksand"/>
              <a:sym typeface="Quicksand"/>
            </a:endParaRPr>
          </a:p>
          <a:p>
            <a:pPr indent="-369276" lvl="1" marL="9144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Using encoders + gyro</a:t>
            </a:r>
            <a:endParaRPr sz="2400">
              <a:solidFill>
                <a:schemeClr val="lt1"/>
              </a:solidFill>
              <a:latin typeface="Quicksand"/>
              <a:ea typeface="Quicksand"/>
              <a:cs typeface="Quicksand"/>
              <a:sym typeface="Quicksand"/>
            </a:endParaRPr>
          </a:p>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Vision Alignment</a:t>
            </a:r>
            <a:endParaRPr sz="2400">
              <a:solidFill>
                <a:schemeClr val="lt1"/>
              </a:solidFill>
              <a:latin typeface="Quicksand"/>
              <a:ea typeface="Quicksand"/>
              <a:cs typeface="Quicksand"/>
              <a:sym typeface="Quicksand"/>
            </a:endParaRPr>
          </a:p>
          <a:p>
            <a:pPr indent="-369276" lvl="1" marL="9144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Limelight</a:t>
            </a:r>
            <a:endParaRPr sz="2400">
              <a:solidFill>
                <a:schemeClr val="lt1"/>
              </a:solidFill>
              <a:latin typeface="Quicksand"/>
              <a:ea typeface="Quicksand"/>
              <a:cs typeface="Quicksand"/>
              <a:sym typeface="Quicksand"/>
            </a:endParaRPr>
          </a:p>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PID for arms and elevators</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Talon + Mag Encoder</a:t>
            </a:r>
            <a:endParaRPr sz="2400">
              <a:solidFill>
                <a:schemeClr val="lt1"/>
              </a:solidFill>
              <a:latin typeface="Quicksand"/>
              <a:ea typeface="Quicksand"/>
              <a:cs typeface="Quicksand"/>
              <a:sym typeface="Quicksand"/>
            </a:endParaRPr>
          </a:p>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Bang Bang controller for Shooter</a:t>
            </a:r>
            <a:endParaRPr sz="2400">
              <a:solidFill>
                <a:schemeClr val="lt1"/>
              </a:solidFill>
              <a:latin typeface="Quicksand"/>
              <a:ea typeface="Quicksand"/>
              <a:cs typeface="Quicksand"/>
              <a:sym typeface="Quicksand"/>
            </a:endParaRPr>
          </a:p>
          <a:p>
            <a:pPr indent="-369276" lvl="1" marL="9144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Talon + Mag Encoder</a:t>
            </a:r>
            <a:br>
              <a:rPr lang="en" sz="2400">
                <a:solidFill>
                  <a:schemeClr val="lt1"/>
                </a:solidFill>
                <a:latin typeface="Quicksand"/>
                <a:ea typeface="Quicksand"/>
                <a:cs typeface="Quicksand"/>
                <a:sym typeface="Quicksand"/>
              </a:rPr>
            </a:br>
            <a:endParaRPr/>
          </a:p>
        </p:txBody>
      </p:sp>
      <p:pic>
        <p:nvPicPr>
          <p:cNvPr id="221" name="Google Shape;221;p39"/>
          <p:cNvPicPr preferRelativeResize="0"/>
          <p:nvPr/>
        </p:nvPicPr>
        <p:blipFill>
          <a:blip r:embed="rId4">
            <a:alphaModFix/>
          </a:blip>
          <a:stretch>
            <a:fillRect/>
          </a:stretch>
        </p:blipFill>
        <p:spPr>
          <a:xfrm>
            <a:off x="5409501" y="1320575"/>
            <a:ext cx="3156352" cy="2502333"/>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25" name="Shape 225"/>
        <p:cNvGrpSpPr/>
        <p:nvPr/>
      </p:nvGrpSpPr>
      <p:grpSpPr>
        <a:xfrm>
          <a:off x="0" y="0"/>
          <a:ext cx="0" cy="0"/>
          <a:chOff x="0" y="0"/>
          <a:chExt cx="0" cy="0"/>
        </a:xfrm>
      </p:grpSpPr>
      <p:sp>
        <p:nvSpPr>
          <p:cNvPr id="226" name="Google Shape;226;p40"/>
          <p:cNvSpPr txBox="1"/>
          <p:nvPr/>
        </p:nvSpPr>
        <p:spPr>
          <a:xfrm>
            <a:off x="1581775" y="2088192"/>
            <a:ext cx="6055688" cy="154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b="0" i="0" lang="en" sz="4800" u="none" cap="none" strike="noStrike">
                <a:solidFill>
                  <a:srgbClr val="FFFFFF"/>
                </a:solidFill>
                <a:latin typeface="Quicksand"/>
                <a:ea typeface="Quicksand"/>
                <a:cs typeface="Quicksand"/>
                <a:sym typeface="Quicksand"/>
              </a:rPr>
              <a:t>Build Season</a:t>
            </a:r>
            <a:endParaRPr b="0" i="0" sz="4800" u="none" cap="none" strike="noStrike">
              <a:solidFill>
                <a:srgbClr val="FFFFFF"/>
              </a:solidFill>
              <a:latin typeface="Quicksand"/>
              <a:ea typeface="Quicksand"/>
              <a:cs typeface="Quicksand"/>
              <a:sym typeface="Quicksand"/>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30" name="Shape 230"/>
        <p:cNvGrpSpPr/>
        <p:nvPr/>
      </p:nvGrpSpPr>
      <p:grpSpPr>
        <a:xfrm>
          <a:off x="0" y="0"/>
          <a:ext cx="0" cy="0"/>
          <a:chOff x="0" y="0"/>
          <a:chExt cx="0" cy="0"/>
        </a:xfrm>
      </p:grpSpPr>
      <p:sp>
        <p:nvSpPr>
          <p:cNvPr id="231" name="Google Shape;231;p41"/>
          <p:cNvSpPr txBox="1"/>
          <p:nvPr/>
        </p:nvSpPr>
        <p:spPr>
          <a:xfrm>
            <a:off x="341971" y="408950"/>
            <a:ext cx="8460058"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sz="4500">
                <a:solidFill>
                  <a:srgbClr val="FFFFFF"/>
                </a:solidFill>
                <a:latin typeface="Quicksand"/>
                <a:ea typeface="Quicksand"/>
                <a:cs typeface="Quicksand"/>
                <a:sym typeface="Quicksand"/>
              </a:rPr>
              <a:t>Build Season Overview</a:t>
            </a:r>
            <a:endParaRPr sz="4500">
              <a:solidFill>
                <a:srgbClr val="FFFFFF"/>
              </a:solidFill>
              <a:latin typeface="Quicksand"/>
              <a:ea typeface="Quicksand"/>
              <a:cs typeface="Quicksand"/>
              <a:sym typeface="Quicksand"/>
            </a:endParaRPr>
          </a:p>
        </p:txBody>
      </p:sp>
      <p:sp>
        <p:nvSpPr>
          <p:cNvPr id="232" name="Google Shape;232;p41"/>
          <p:cNvSpPr txBox="1"/>
          <p:nvPr/>
        </p:nvSpPr>
        <p:spPr>
          <a:xfrm>
            <a:off x="446050" y="1318000"/>
            <a:ext cx="5784600"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Accelerated Schedule is Important</a:t>
            </a:r>
            <a:endParaRPr sz="2400">
              <a:solidFill>
                <a:schemeClr val="lt1"/>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When setting schedule: “Aim for the Moon, Land among the Stars”</a:t>
            </a:r>
            <a:endParaRPr sz="2400">
              <a:solidFill>
                <a:schemeClr val="lt1"/>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Students ALWAYS assume there is more time than there is</a:t>
            </a:r>
            <a:endParaRPr sz="2400">
              <a:solidFill>
                <a:schemeClr val="lt1"/>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Often, Mentors do too!</a:t>
            </a:r>
            <a:endParaRPr sz="2400">
              <a:solidFill>
                <a:schemeClr val="lt1"/>
              </a:solidFill>
              <a:latin typeface="Quicksand"/>
              <a:ea typeface="Quicksand"/>
              <a:cs typeface="Quicksand"/>
              <a:sym typeface="Quicksand"/>
            </a:endParaRPr>
          </a:p>
          <a:p>
            <a:pPr indent="0" lvl="0" marL="0" marR="0" rtl="0" algn="l">
              <a:lnSpc>
                <a:spcPct val="150000"/>
              </a:lnSpc>
              <a:spcBef>
                <a:spcPts val="0"/>
              </a:spcBef>
              <a:spcAft>
                <a:spcPts val="0"/>
              </a:spcAft>
              <a:buNone/>
            </a:pPr>
            <a:r>
              <a:t/>
            </a:r>
            <a:endParaRPr sz="2400">
              <a:solidFill>
                <a:schemeClr val="lt1"/>
              </a:solidFill>
              <a:latin typeface="Quicksand"/>
              <a:ea typeface="Quicksand"/>
              <a:cs typeface="Quicksand"/>
              <a:sym typeface="Quicksand"/>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36" name="Shape 236"/>
        <p:cNvGrpSpPr/>
        <p:nvPr/>
      </p:nvGrpSpPr>
      <p:grpSpPr>
        <a:xfrm>
          <a:off x="0" y="0"/>
          <a:ext cx="0" cy="0"/>
          <a:chOff x="0" y="0"/>
          <a:chExt cx="0" cy="0"/>
        </a:xfrm>
      </p:grpSpPr>
      <p:sp>
        <p:nvSpPr>
          <p:cNvPr id="237" name="Google Shape;237;p42"/>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Brainstorming</a:t>
            </a:r>
            <a:endParaRPr b="0" i="0" sz="4500" u="none" cap="none" strike="noStrike">
              <a:solidFill>
                <a:srgbClr val="FFFFFF"/>
              </a:solidFill>
              <a:latin typeface="Quicksand"/>
              <a:ea typeface="Quicksand"/>
              <a:cs typeface="Quicksand"/>
              <a:sym typeface="Quicksand"/>
            </a:endParaRPr>
          </a:p>
        </p:txBody>
      </p:sp>
      <p:sp>
        <p:nvSpPr>
          <p:cNvPr id="238" name="Google Shape;238;p42"/>
          <p:cNvSpPr txBox="1"/>
          <p:nvPr/>
        </p:nvSpPr>
        <p:spPr>
          <a:xfrm>
            <a:off x="341975" y="1199750"/>
            <a:ext cx="8343000" cy="3554700"/>
          </a:xfrm>
          <a:prstGeom prst="rect">
            <a:avLst/>
          </a:prstGeom>
          <a:noFill/>
          <a:ln>
            <a:noFill/>
          </a:ln>
        </p:spPr>
        <p:txBody>
          <a:bodyPr anchorCtr="0" anchor="t" bIns="91425" lIns="91425" spcFirstLastPara="1" rIns="91425" wrap="square" tIns="91425">
            <a:noAutofit/>
          </a:bodyPr>
          <a:lstStyle/>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Most important weekend of your entire season</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Three Steps (in this order!)</a:t>
            </a:r>
            <a:endParaRPr sz="2400">
              <a:solidFill>
                <a:schemeClr val="lt1"/>
              </a:solidFill>
              <a:latin typeface="Quicksand"/>
              <a:ea typeface="Quicksand"/>
              <a:cs typeface="Quicksand"/>
              <a:sym typeface="Quicksand"/>
            </a:endParaRPr>
          </a:p>
          <a:p>
            <a:pPr indent="-381000" lvl="0" marL="457200" marR="0" rtl="0" algn="l">
              <a:lnSpc>
                <a:spcPct val="115000"/>
              </a:lnSpc>
              <a:spcBef>
                <a:spcPts val="0"/>
              </a:spcBef>
              <a:spcAft>
                <a:spcPts val="0"/>
              </a:spcAft>
              <a:buClr>
                <a:schemeClr val="lt1"/>
              </a:buClr>
              <a:buSzPts val="2400"/>
              <a:buFont typeface="Quicksand"/>
              <a:buAutoNum type="arabicPeriod"/>
            </a:pPr>
            <a:r>
              <a:rPr lang="en" sz="2400">
                <a:solidFill>
                  <a:schemeClr val="lt1"/>
                </a:solidFill>
                <a:latin typeface="Quicksand"/>
                <a:ea typeface="Quicksand"/>
                <a:cs typeface="Quicksand"/>
                <a:sym typeface="Quicksand"/>
              </a:rPr>
              <a:t>Read the Rules</a:t>
            </a:r>
            <a:endParaRPr sz="2400">
              <a:solidFill>
                <a:schemeClr val="lt1"/>
              </a:solidFill>
              <a:latin typeface="Quicksand"/>
              <a:ea typeface="Quicksand"/>
              <a:cs typeface="Quicksand"/>
              <a:sym typeface="Quicksand"/>
            </a:endParaRPr>
          </a:p>
          <a:p>
            <a:pPr indent="-381000" lvl="0" marL="457200" marR="0" rtl="0" algn="l">
              <a:lnSpc>
                <a:spcPct val="115000"/>
              </a:lnSpc>
              <a:spcBef>
                <a:spcPts val="0"/>
              </a:spcBef>
              <a:spcAft>
                <a:spcPts val="0"/>
              </a:spcAft>
              <a:buClr>
                <a:schemeClr val="lt1"/>
              </a:buClr>
              <a:buSzPts val="2400"/>
              <a:buFont typeface="Quicksand"/>
              <a:buAutoNum type="arabicPeriod"/>
            </a:pPr>
            <a:r>
              <a:rPr lang="en" sz="2400">
                <a:solidFill>
                  <a:schemeClr val="lt1"/>
                </a:solidFill>
                <a:latin typeface="Quicksand"/>
                <a:ea typeface="Quicksand"/>
                <a:cs typeface="Quicksand"/>
                <a:sym typeface="Quicksand"/>
              </a:rPr>
              <a:t>Answer the “What” Questions</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What is our strategy? What will the robot do?</a:t>
            </a:r>
            <a:endParaRPr sz="2400">
              <a:solidFill>
                <a:schemeClr val="lt1"/>
              </a:solidFill>
              <a:latin typeface="Quicksand"/>
              <a:ea typeface="Quicksand"/>
              <a:cs typeface="Quicksand"/>
              <a:sym typeface="Quicksand"/>
            </a:endParaRPr>
          </a:p>
          <a:p>
            <a:pPr indent="-381000" lvl="0" marL="457200" marR="0" rtl="0" algn="l">
              <a:lnSpc>
                <a:spcPct val="115000"/>
              </a:lnSpc>
              <a:spcBef>
                <a:spcPts val="0"/>
              </a:spcBef>
              <a:spcAft>
                <a:spcPts val="0"/>
              </a:spcAft>
              <a:buClr>
                <a:schemeClr val="lt1"/>
              </a:buClr>
              <a:buSzPts val="2400"/>
              <a:buFont typeface="Quicksand"/>
              <a:buAutoNum type="arabicPeriod"/>
            </a:pPr>
            <a:r>
              <a:rPr lang="en" sz="2400">
                <a:solidFill>
                  <a:schemeClr val="lt1"/>
                </a:solidFill>
                <a:latin typeface="Quicksand"/>
                <a:ea typeface="Quicksand"/>
                <a:cs typeface="Quicksand"/>
                <a:sym typeface="Quicksand"/>
              </a:rPr>
              <a:t>Answer the “How” Questions</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How will the robot carry out this function?</a:t>
            </a:r>
            <a:endParaRPr sz="2400">
              <a:solidFill>
                <a:schemeClr val="lt1"/>
              </a:solidFill>
              <a:latin typeface="Quicksand"/>
              <a:ea typeface="Quicksand"/>
              <a:cs typeface="Quicksand"/>
              <a:sym typeface="Quicksand"/>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42" name="Shape 242"/>
        <p:cNvGrpSpPr/>
        <p:nvPr/>
      </p:nvGrpSpPr>
      <p:grpSpPr>
        <a:xfrm>
          <a:off x="0" y="0"/>
          <a:ext cx="0" cy="0"/>
          <a:chOff x="0" y="0"/>
          <a:chExt cx="0" cy="0"/>
        </a:xfrm>
      </p:grpSpPr>
      <p:sp>
        <p:nvSpPr>
          <p:cNvPr id="243" name="Google Shape;243;p43"/>
          <p:cNvSpPr txBox="1"/>
          <p:nvPr/>
        </p:nvSpPr>
        <p:spPr>
          <a:xfrm>
            <a:off x="341996" y="314925"/>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The “Whats”</a:t>
            </a:r>
            <a:endParaRPr b="0" i="0" sz="4500" u="none" cap="none" strike="noStrike">
              <a:solidFill>
                <a:srgbClr val="FFFFFF"/>
              </a:solidFill>
              <a:latin typeface="Quicksand"/>
              <a:ea typeface="Quicksand"/>
              <a:cs typeface="Quicksand"/>
              <a:sym typeface="Quicksand"/>
            </a:endParaRPr>
          </a:p>
        </p:txBody>
      </p:sp>
      <p:sp>
        <p:nvSpPr>
          <p:cNvPr id="244" name="Google Shape;244;p43"/>
          <p:cNvSpPr txBox="1"/>
          <p:nvPr/>
        </p:nvSpPr>
        <p:spPr>
          <a:xfrm>
            <a:off x="341975" y="949725"/>
            <a:ext cx="8343000" cy="3804600"/>
          </a:xfrm>
          <a:prstGeom prst="rect">
            <a:avLst/>
          </a:prstGeom>
          <a:noFill/>
          <a:ln>
            <a:noFill/>
          </a:ln>
        </p:spPr>
        <p:txBody>
          <a:bodyPr anchorCtr="0" anchor="t" bIns="91425" lIns="91425" spcFirstLastPara="1" rIns="91425" wrap="square" tIns="91425">
            <a:noAutofit/>
          </a:bodyPr>
          <a:lstStyle/>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What are the ways to score?</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What is each task worth (Points/RP)?</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What is the difficulty of the task?</a:t>
            </a:r>
            <a:endParaRPr sz="2400">
              <a:solidFill>
                <a:schemeClr val="lt1"/>
              </a:solidFill>
              <a:latin typeface="Quicksand"/>
              <a:ea typeface="Quicksand"/>
              <a:cs typeface="Quicksand"/>
              <a:sym typeface="Quicksand"/>
            </a:endParaRPr>
          </a:p>
          <a:p>
            <a:pPr indent="-381000" lvl="2" marL="13716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In game</a:t>
            </a:r>
            <a:endParaRPr sz="2400">
              <a:solidFill>
                <a:schemeClr val="lt1"/>
              </a:solidFill>
              <a:latin typeface="Quicksand"/>
              <a:ea typeface="Quicksand"/>
              <a:cs typeface="Quicksand"/>
              <a:sym typeface="Quicksand"/>
            </a:endParaRPr>
          </a:p>
          <a:p>
            <a:pPr indent="-381000" lvl="2" marL="13716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To build during build season</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Design Points</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Specialization is a goal not compromise!</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Just because another team is doing it, doesn’t mean you should.</a:t>
            </a:r>
            <a:endParaRPr sz="2400">
              <a:solidFill>
                <a:schemeClr val="lt1"/>
              </a:solidFill>
              <a:latin typeface="Quicksand"/>
              <a:ea typeface="Quicksand"/>
              <a:cs typeface="Quicksand"/>
              <a:sym typeface="Quicksan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71" name="Shape 71"/>
        <p:cNvGrpSpPr/>
        <p:nvPr/>
      </p:nvGrpSpPr>
      <p:grpSpPr>
        <a:xfrm>
          <a:off x="0" y="0"/>
          <a:ext cx="0" cy="0"/>
          <a:chOff x="0" y="0"/>
          <a:chExt cx="0" cy="0"/>
        </a:xfrm>
      </p:grpSpPr>
      <p:sp>
        <p:nvSpPr>
          <p:cNvPr id="72" name="Google Shape;72;p17"/>
          <p:cNvSpPr txBox="1"/>
          <p:nvPr/>
        </p:nvSpPr>
        <p:spPr>
          <a:xfrm>
            <a:off x="725495" y="508751"/>
            <a:ext cx="7603800" cy="9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Overview</a:t>
            </a:r>
            <a:endParaRPr b="0" i="0" sz="4500" u="none" cap="none" strike="noStrike">
              <a:solidFill>
                <a:srgbClr val="FFFFFF"/>
              </a:solidFill>
              <a:latin typeface="Quicksand"/>
              <a:ea typeface="Quicksand"/>
              <a:cs typeface="Quicksand"/>
              <a:sym typeface="Quicksand"/>
            </a:endParaRPr>
          </a:p>
        </p:txBody>
      </p:sp>
      <p:sp>
        <p:nvSpPr>
          <p:cNvPr id="73" name="Google Shape;73;p17"/>
          <p:cNvSpPr txBox="1"/>
          <p:nvPr/>
        </p:nvSpPr>
        <p:spPr>
          <a:xfrm>
            <a:off x="522215" y="1502997"/>
            <a:ext cx="4685700" cy="3144300"/>
          </a:xfrm>
          <a:prstGeom prst="rect">
            <a:avLst/>
          </a:prstGeom>
          <a:noFill/>
          <a:ln>
            <a:noFill/>
          </a:ln>
        </p:spPr>
        <p:txBody>
          <a:bodyPr anchorCtr="0" anchor="ctr"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Pre-Season Prep</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Drivetrain Design</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Mechanism Design</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Electrical and Pneumatics</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Build Season</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Competition Season</a:t>
            </a:r>
            <a:endParaRPr b="0" i="0" sz="2400" u="none" cap="none" strike="noStrike">
              <a:solidFill>
                <a:srgbClr val="FFFFFF"/>
              </a:solidFill>
              <a:latin typeface="Quicksand"/>
              <a:ea typeface="Quicksand"/>
              <a:cs typeface="Quicksand"/>
              <a:sym typeface="Quicksan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48" name="Shape 248"/>
        <p:cNvGrpSpPr/>
        <p:nvPr/>
      </p:nvGrpSpPr>
      <p:grpSpPr>
        <a:xfrm>
          <a:off x="0" y="0"/>
          <a:ext cx="0" cy="0"/>
          <a:chOff x="0" y="0"/>
          <a:chExt cx="0" cy="0"/>
        </a:xfrm>
      </p:grpSpPr>
      <p:sp>
        <p:nvSpPr>
          <p:cNvPr id="249" name="Google Shape;249;p44"/>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The “Hows”</a:t>
            </a:r>
            <a:endParaRPr b="0" i="0" sz="4500" u="none" cap="none" strike="noStrike">
              <a:solidFill>
                <a:srgbClr val="FFFFFF"/>
              </a:solidFill>
              <a:latin typeface="Quicksand"/>
              <a:ea typeface="Quicksand"/>
              <a:cs typeface="Quicksand"/>
              <a:sym typeface="Quicksand"/>
            </a:endParaRPr>
          </a:p>
        </p:txBody>
      </p:sp>
      <p:sp>
        <p:nvSpPr>
          <p:cNvPr id="250" name="Google Shape;250;p44"/>
          <p:cNvSpPr txBox="1"/>
          <p:nvPr/>
        </p:nvSpPr>
        <p:spPr>
          <a:xfrm>
            <a:off x="341975" y="1199750"/>
            <a:ext cx="8343000" cy="3554700"/>
          </a:xfrm>
          <a:prstGeom prst="rect">
            <a:avLst/>
          </a:prstGeom>
          <a:noFill/>
          <a:ln>
            <a:noFill/>
          </a:ln>
        </p:spPr>
        <p:txBody>
          <a:bodyPr anchorCtr="0" anchor="t" bIns="91425" lIns="91425" spcFirstLastPara="1" rIns="91425" wrap="square" tIns="91425">
            <a:noAutofit/>
          </a:bodyPr>
          <a:lstStyle/>
          <a:p>
            <a:pPr indent="-354624" lvl="0" marL="41910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How will the robot carry out this function?</a:t>
            </a:r>
            <a:endParaRPr sz="2400">
              <a:solidFill>
                <a:schemeClr val="lt1"/>
              </a:solidFill>
              <a:latin typeface="Quicksand"/>
              <a:ea typeface="Quicksand"/>
              <a:cs typeface="Quicksand"/>
              <a:sym typeface="Quicksand"/>
            </a:endParaRPr>
          </a:p>
          <a:p>
            <a:pPr indent="-381000" lvl="1" marL="91440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Do you have experience with a design like this?</a:t>
            </a:r>
            <a:endParaRPr sz="2400">
              <a:solidFill>
                <a:schemeClr val="lt1"/>
              </a:solidFill>
              <a:latin typeface="Quicksand"/>
              <a:ea typeface="Quicksand"/>
              <a:cs typeface="Quicksand"/>
              <a:sym typeface="Quicksand"/>
            </a:endParaRPr>
          </a:p>
          <a:p>
            <a:pPr indent="-381000" lvl="1" marL="91440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Passive vs Active</a:t>
            </a:r>
            <a:endParaRPr sz="2400">
              <a:solidFill>
                <a:schemeClr val="lt1"/>
              </a:solidFill>
              <a:latin typeface="Quicksand"/>
              <a:ea typeface="Quicksand"/>
              <a:cs typeface="Quicksand"/>
              <a:sym typeface="Quicksand"/>
            </a:endParaRPr>
          </a:p>
          <a:p>
            <a:pPr indent="-381000" lvl="1" marL="91440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Processing a game piece</a:t>
            </a:r>
            <a:endParaRPr sz="2400">
              <a:solidFill>
                <a:schemeClr val="lt1"/>
              </a:solidFill>
              <a:latin typeface="Quicksand"/>
              <a:ea typeface="Quicksand"/>
              <a:cs typeface="Quicksand"/>
              <a:sym typeface="Quicksand"/>
            </a:endParaRPr>
          </a:p>
          <a:p>
            <a:pPr indent="-354624" lvl="0" marL="41910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Typically through hand drawings.</a:t>
            </a:r>
            <a:endParaRPr sz="2400">
              <a:solidFill>
                <a:schemeClr val="lt1"/>
              </a:solidFill>
              <a:latin typeface="Quicksand"/>
              <a:ea typeface="Quicksand"/>
              <a:cs typeface="Quicksand"/>
              <a:sym typeface="Quicksand"/>
            </a:endParaRPr>
          </a:p>
          <a:p>
            <a:pPr indent="-381000" lvl="1" marL="91440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No need to make it complicated.</a:t>
            </a:r>
            <a:endParaRPr sz="2400">
              <a:solidFill>
                <a:schemeClr val="lt1"/>
              </a:solidFill>
              <a:latin typeface="Quicksand"/>
              <a:ea typeface="Quicksand"/>
              <a:cs typeface="Quicksand"/>
              <a:sym typeface="Quicksand"/>
            </a:endParaRPr>
          </a:p>
          <a:p>
            <a:pPr indent="-381000" lvl="1" marL="91440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Show basic mechanism ideas with correct scale.</a:t>
            </a:r>
            <a:endParaRPr sz="2400">
              <a:solidFill>
                <a:schemeClr val="lt1"/>
              </a:solidFill>
              <a:latin typeface="Quicksand"/>
              <a:ea typeface="Quicksand"/>
              <a:cs typeface="Quicksand"/>
              <a:sym typeface="Quicksand"/>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54" name="Shape 254"/>
        <p:cNvGrpSpPr/>
        <p:nvPr/>
      </p:nvGrpSpPr>
      <p:grpSpPr>
        <a:xfrm>
          <a:off x="0" y="0"/>
          <a:ext cx="0" cy="0"/>
          <a:chOff x="0" y="0"/>
          <a:chExt cx="0" cy="0"/>
        </a:xfrm>
      </p:grpSpPr>
      <p:sp>
        <p:nvSpPr>
          <p:cNvPr id="255" name="Google Shape;255;p45"/>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Week 1</a:t>
            </a:r>
            <a:endParaRPr b="0" i="0" sz="4500" u="none" cap="none" strike="noStrike">
              <a:solidFill>
                <a:srgbClr val="FFFFFF"/>
              </a:solidFill>
              <a:latin typeface="Quicksand"/>
              <a:ea typeface="Quicksand"/>
              <a:cs typeface="Quicksand"/>
              <a:sym typeface="Quicksand"/>
            </a:endParaRPr>
          </a:p>
        </p:txBody>
      </p:sp>
      <p:sp>
        <p:nvSpPr>
          <p:cNvPr id="256" name="Google Shape;256;p45"/>
          <p:cNvSpPr txBox="1"/>
          <p:nvPr/>
        </p:nvSpPr>
        <p:spPr>
          <a:xfrm>
            <a:off x="341975" y="1325950"/>
            <a:ext cx="7448700" cy="34095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Days 1 – 3</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Brainstorming</a:t>
            </a:r>
            <a:endParaRPr sz="2400">
              <a:solidFill>
                <a:schemeClr val="lt1"/>
              </a:solidFill>
              <a:latin typeface="Quicksand"/>
              <a:ea typeface="Quicksand"/>
              <a:cs typeface="Quicksand"/>
              <a:sym typeface="Quicksand"/>
            </a:endParaRPr>
          </a:p>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Days 3 – 14</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Prototyping Mechanisms</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Drive-base electrical layout</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Fabricate/Assemble Drivetrain</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Begin writing code for expected mechanisms</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Assemble Alpha Robot</a:t>
            </a:r>
            <a:endParaRPr sz="2400">
              <a:solidFill>
                <a:schemeClr val="lt1"/>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chemeClr val="lt1"/>
              </a:solidFill>
              <a:latin typeface="Quicksand"/>
              <a:ea typeface="Quicksand"/>
              <a:cs typeface="Quicksand"/>
              <a:sym typeface="Quicksand"/>
            </a:endParaRPr>
          </a:p>
        </p:txBody>
      </p:sp>
      <p:pic>
        <p:nvPicPr>
          <p:cNvPr id="257" name="Google Shape;257;p45"/>
          <p:cNvPicPr preferRelativeResize="0"/>
          <p:nvPr/>
        </p:nvPicPr>
        <p:blipFill>
          <a:blip r:embed="rId4">
            <a:alphaModFix/>
          </a:blip>
          <a:stretch>
            <a:fillRect/>
          </a:stretch>
        </p:blipFill>
        <p:spPr>
          <a:xfrm>
            <a:off x="3554169" y="1199750"/>
            <a:ext cx="883250" cy="883250"/>
          </a:xfrm>
          <a:prstGeom prst="rect">
            <a:avLst/>
          </a:prstGeom>
          <a:noFill/>
          <a:ln>
            <a:noFill/>
          </a:ln>
        </p:spPr>
      </p:pic>
      <p:pic>
        <p:nvPicPr>
          <p:cNvPr id="258" name="Google Shape;258;p45"/>
          <p:cNvPicPr preferRelativeResize="0"/>
          <p:nvPr/>
        </p:nvPicPr>
        <p:blipFill rotWithShape="1">
          <a:blip r:embed="rId5">
            <a:alphaModFix/>
          </a:blip>
          <a:srcRect b="8636" l="11219" r="11459" t="8237"/>
          <a:stretch/>
        </p:blipFill>
        <p:spPr>
          <a:xfrm>
            <a:off x="6025050" y="486375"/>
            <a:ext cx="2518226" cy="33017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62" name="Shape 262"/>
        <p:cNvGrpSpPr/>
        <p:nvPr/>
      </p:nvGrpSpPr>
      <p:grpSpPr>
        <a:xfrm>
          <a:off x="0" y="0"/>
          <a:ext cx="0" cy="0"/>
          <a:chOff x="0" y="0"/>
          <a:chExt cx="0" cy="0"/>
        </a:xfrm>
      </p:grpSpPr>
      <p:sp>
        <p:nvSpPr>
          <p:cNvPr id="263" name="Google Shape;263;p46"/>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Week 1</a:t>
            </a:r>
            <a:endParaRPr b="0" i="0" sz="4500" u="none" cap="none" strike="noStrike">
              <a:solidFill>
                <a:srgbClr val="FFFFFF"/>
              </a:solidFill>
              <a:latin typeface="Quicksand"/>
              <a:ea typeface="Quicksand"/>
              <a:cs typeface="Quicksand"/>
              <a:sym typeface="Quicksand"/>
            </a:endParaRPr>
          </a:p>
        </p:txBody>
      </p:sp>
      <p:sp>
        <p:nvSpPr>
          <p:cNvPr id="264" name="Google Shape;264;p46"/>
          <p:cNvSpPr txBox="1"/>
          <p:nvPr/>
        </p:nvSpPr>
        <p:spPr>
          <a:xfrm>
            <a:off x="341975" y="971150"/>
            <a:ext cx="7448700" cy="35547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Days 1 – 3</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Brainstorming</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Day 3</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Design Drivetrain</a:t>
            </a:r>
            <a:endParaRPr sz="2400">
              <a:solidFill>
                <a:schemeClr val="lt1"/>
              </a:solidFill>
              <a:latin typeface="Quicksand"/>
              <a:ea typeface="Quicksand"/>
              <a:cs typeface="Quicksand"/>
              <a:sym typeface="Quicksand"/>
            </a:endParaRPr>
          </a:p>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Days 4 – 14</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Prototyping Mechanisms</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Drive-base electrical layout</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Fabricate/Assemble Drivetrain</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Begin writing code for expected mechanisms</a:t>
            </a:r>
            <a:endParaRPr sz="2400">
              <a:solidFill>
                <a:schemeClr val="lt1"/>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chemeClr val="lt1"/>
              </a:solidFill>
              <a:latin typeface="Quicksand"/>
              <a:ea typeface="Quicksand"/>
              <a:cs typeface="Quicksand"/>
              <a:sym typeface="Quicksand"/>
            </a:endParaRPr>
          </a:p>
        </p:txBody>
      </p:sp>
      <p:pic>
        <p:nvPicPr>
          <p:cNvPr id="265" name="Google Shape;265;p46"/>
          <p:cNvPicPr preferRelativeResize="0"/>
          <p:nvPr/>
        </p:nvPicPr>
        <p:blipFill rotWithShape="1">
          <a:blip r:embed="rId4">
            <a:alphaModFix/>
          </a:blip>
          <a:srcRect b="8636" l="11219" r="11459" t="8237"/>
          <a:stretch/>
        </p:blipFill>
        <p:spPr>
          <a:xfrm>
            <a:off x="5790025" y="493650"/>
            <a:ext cx="2694951" cy="38602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69" name="Shape 269"/>
        <p:cNvGrpSpPr/>
        <p:nvPr/>
      </p:nvGrpSpPr>
      <p:grpSpPr>
        <a:xfrm>
          <a:off x="0" y="0"/>
          <a:ext cx="0" cy="0"/>
          <a:chOff x="0" y="0"/>
          <a:chExt cx="0" cy="0"/>
        </a:xfrm>
      </p:grpSpPr>
      <p:sp>
        <p:nvSpPr>
          <p:cNvPr id="270" name="Google Shape;270;p47"/>
          <p:cNvSpPr txBox="1"/>
          <p:nvPr/>
        </p:nvSpPr>
        <p:spPr>
          <a:xfrm>
            <a:off x="341975" y="723600"/>
            <a:ext cx="7448700" cy="35547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Day 14</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Finish Alpha Robot</a:t>
            </a:r>
            <a:endParaRPr sz="2400">
              <a:solidFill>
                <a:schemeClr val="lt1"/>
              </a:solidFill>
              <a:latin typeface="Quicksand"/>
              <a:ea typeface="Quicksand"/>
              <a:cs typeface="Quicksand"/>
              <a:sym typeface="Quicksand"/>
            </a:endParaRPr>
          </a:p>
          <a:p>
            <a:pPr indent="-342900" lvl="0" marL="419100" marR="0" rtl="0" algn="l">
              <a:lnSpc>
                <a:spcPct val="115000"/>
              </a:lnSpc>
              <a:spcBef>
                <a:spcPts val="0"/>
              </a:spcBef>
              <a:spcAft>
                <a:spcPts val="0"/>
              </a:spcAft>
              <a:buClr>
                <a:srgbClr val="FFFFFF"/>
              </a:buClr>
              <a:buSzPts val="2215"/>
              <a:buFont typeface="Arial"/>
              <a:buChar char="•"/>
            </a:pPr>
            <a:r>
              <a:rPr lang="en" sz="2400">
                <a:solidFill>
                  <a:schemeClr val="lt1"/>
                </a:solidFill>
                <a:latin typeface="Quicksand"/>
                <a:ea typeface="Quicksand"/>
                <a:cs typeface="Quicksand"/>
                <a:sym typeface="Quicksand"/>
              </a:rPr>
              <a:t>Days 8 – 21</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Build Mechanisms</a:t>
            </a:r>
            <a:endParaRPr sz="2400">
              <a:solidFill>
                <a:schemeClr val="lt1"/>
              </a:solidFill>
              <a:latin typeface="Quicksand"/>
              <a:ea typeface="Quicksand"/>
              <a:cs typeface="Quicksand"/>
              <a:sym typeface="Quicksand"/>
            </a:endParaRPr>
          </a:p>
          <a:p>
            <a:pPr indent="-317500" lvl="1" marL="914400" marR="0" rtl="0" algn="l">
              <a:lnSpc>
                <a:spcPct val="115000"/>
              </a:lnSpc>
              <a:spcBef>
                <a:spcPts val="0"/>
              </a:spcBef>
              <a:spcAft>
                <a:spcPts val="0"/>
              </a:spcAft>
              <a:buSzPts val="1400"/>
              <a:buChar char="○"/>
            </a:pPr>
            <a:r>
              <a:rPr lang="en" sz="2400">
                <a:solidFill>
                  <a:schemeClr val="lt1"/>
                </a:solidFill>
                <a:latin typeface="Quicksand"/>
                <a:ea typeface="Quicksand"/>
                <a:cs typeface="Quicksand"/>
                <a:sym typeface="Quicksand"/>
              </a:rPr>
              <a:t>Program Mechanisms</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Days 22-28</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Mechanism Integration/Wiring</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Test code with assembled robot</a:t>
            </a:r>
            <a:endParaRPr sz="2400">
              <a:solidFill>
                <a:schemeClr val="lt1"/>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chemeClr val="lt1"/>
              </a:solidFill>
              <a:latin typeface="Quicksand"/>
              <a:ea typeface="Quicksand"/>
              <a:cs typeface="Quicksand"/>
              <a:sym typeface="Quicksand"/>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74" name="Shape 274"/>
        <p:cNvGrpSpPr/>
        <p:nvPr/>
      </p:nvGrpSpPr>
      <p:grpSpPr>
        <a:xfrm>
          <a:off x="0" y="0"/>
          <a:ext cx="0" cy="0"/>
          <a:chOff x="0" y="0"/>
          <a:chExt cx="0" cy="0"/>
        </a:xfrm>
      </p:grpSpPr>
      <p:pic>
        <p:nvPicPr>
          <p:cNvPr id="275" name="Google Shape;275;p48"/>
          <p:cNvPicPr preferRelativeResize="0"/>
          <p:nvPr/>
        </p:nvPicPr>
        <p:blipFill rotWithShape="1">
          <a:blip r:embed="rId4">
            <a:alphaModFix/>
          </a:blip>
          <a:srcRect b="0" l="0" r="0" t="0"/>
          <a:stretch/>
        </p:blipFill>
        <p:spPr>
          <a:xfrm>
            <a:off x="6006677" y="1415650"/>
            <a:ext cx="2574651" cy="2312200"/>
          </a:xfrm>
          <a:prstGeom prst="rect">
            <a:avLst/>
          </a:prstGeom>
          <a:noFill/>
          <a:ln>
            <a:noFill/>
          </a:ln>
        </p:spPr>
      </p:pic>
      <p:sp>
        <p:nvSpPr>
          <p:cNvPr id="276" name="Google Shape;276;p48"/>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4500"/>
              <a:buFont typeface="Quicksand"/>
              <a:buNone/>
            </a:pPr>
            <a:r>
              <a:rPr lang="en" sz="4500">
                <a:solidFill>
                  <a:schemeClr val="lt1"/>
                </a:solidFill>
                <a:latin typeface="Quicksand"/>
                <a:ea typeface="Quicksand"/>
                <a:cs typeface="Quicksand"/>
                <a:sym typeface="Quicksand"/>
              </a:rPr>
              <a:t>Golden Rule #5</a:t>
            </a:r>
            <a:endParaRPr sz="4500">
              <a:solidFill>
                <a:srgbClr val="FFFFFF"/>
              </a:solidFill>
              <a:latin typeface="Quicksand"/>
              <a:ea typeface="Quicksand"/>
              <a:cs typeface="Quicksand"/>
              <a:sym typeface="Quicksand"/>
            </a:endParaRPr>
          </a:p>
        </p:txBody>
      </p:sp>
      <p:sp>
        <p:nvSpPr>
          <p:cNvPr id="277" name="Google Shape;277;p48"/>
          <p:cNvSpPr txBox="1"/>
          <p:nvPr/>
        </p:nvSpPr>
        <p:spPr>
          <a:xfrm>
            <a:off x="124550" y="1335975"/>
            <a:ext cx="7448700" cy="3554700"/>
          </a:xfrm>
          <a:prstGeom prst="rect">
            <a:avLst/>
          </a:prstGeom>
          <a:noFill/>
          <a:ln>
            <a:noFill/>
          </a:ln>
        </p:spPr>
        <p:txBody>
          <a:bodyPr anchorCtr="0" anchor="t" bIns="91425" lIns="91425" spcFirstLastPara="1" rIns="91425" wrap="square" tIns="91425">
            <a:noAutofit/>
          </a:bodyPr>
          <a:lstStyle/>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Day 29</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Robot “finished”</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Days 29 – 45</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Testing, BREAKING, fixing, iterating</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rgbClr val="FFFF00"/>
              </a:buClr>
              <a:buSzPts val="2400"/>
              <a:buFont typeface="Quicksand"/>
              <a:buChar char="○"/>
            </a:pPr>
            <a:r>
              <a:rPr lang="en" sz="2400">
                <a:solidFill>
                  <a:srgbClr val="FFFF00"/>
                </a:solidFill>
                <a:latin typeface="Quicksand"/>
                <a:ea typeface="Quicksand"/>
                <a:cs typeface="Quicksand"/>
                <a:sym typeface="Quicksand"/>
              </a:rPr>
              <a:t>#5: Fail Faster!</a:t>
            </a:r>
            <a:endParaRPr sz="2400">
              <a:solidFill>
                <a:srgbClr val="FFFF00"/>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Driver Practice</a:t>
            </a:r>
            <a:endParaRPr sz="2400">
              <a:solidFill>
                <a:schemeClr val="lt1"/>
              </a:solidFill>
              <a:latin typeface="Quicksand"/>
              <a:ea typeface="Quicksand"/>
              <a:cs typeface="Quicksand"/>
              <a:sym typeface="Quicksand"/>
            </a:endParaRPr>
          </a:p>
          <a:p>
            <a:pPr indent="-381000" lvl="1" marL="91440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A Good Driver Beats a Good Robot</a:t>
            </a:r>
            <a:endParaRPr sz="2400">
              <a:solidFill>
                <a:srgbClr val="FFFFFF"/>
              </a:solidFill>
              <a:latin typeface="Quicksand"/>
              <a:ea typeface="Quicksand"/>
              <a:cs typeface="Quicksand"/>
              <a:sym typeface="Quicksan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81" name="Shape 281"/>
        <p:cNvGrpSpPr/>
        <p:nvPr/>
      </p:nvGrpSpPr>
      <p:grpSpPr>
        <a:xfrm>
          <a:off x="0" y="0"/>
          <a:ext cx="0" cy="0"/>
          <a:chOff x="0" y="0"/>
          <a:chExt cx="0" cy="0"/>
        </a:xfrm>
      </p:grpSpPr>
      <p:sp>
        <p:nvSpPr>
          <p:cNvPr id="282" name="Google Shape;282;p49"/>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lt1"/>
              </a:buClr>
              <a:buSzPts val="4500"/>
              <a:buFont typeface="Quicksand"/>
              <a:buNone/>
            </a:pPr>
            <a:r>
              <a:rPr lang="en" sz="4500">
                <a:solidFill>
                  <a:schemeClr val="lt1"/>
                </a:solidFill>
                <a:latin typeface="Quicksand"/>
                <a:ea typeface="Quicksand"/>
                <a:cs typeface="Quicksand"/>
                <a:sym typeface="Quicksand"/>
              </a:rPr>
              <a:t>Citrus Twist - Alpha Build</a:t>
            </a:r>
            <a:endParaRPr sz="4500">
              <a:solidFill>
                <a:srgbClr val="FFFFFF"/>
              </a:solidFill>
              <a:latin typeface="Quicksand"/>
              <a:ea typeface="Quicksand"/>
              <a:cs typeface="Quicksand"/>
              <a:sym typeface="Quicksand"/>
            </a:endParaRPr>
          </a:p>
        </p:txBody>
      </p:sp>
      <p:sp>
        <p:nvSpPr>
          <p:cNvPr id="283" name="Google Shape;283;p49"/>
          <p:cNvSpPr txBox="1"/>
          <p:nvPr/>
        </p:nvSpPr>
        <p:spPr>
          <a:xfrm>
            <a:off x="124550" y="1335975"/>
            <a:ext cx="6207600" cy="3554700"/>
          </a:xfrm>
          <a:prstGeom prst="rect">
            <a:avLst/>
          </a:prstGeom>
          <a:noFill/>
          <a:ln>
            <a:noFill/>
          </a:ln>
        </p:spPr>
        <p:txBody>
          <a:bodyPr anchorCtr="0" anchor="t" bIns="91425" lIns="91425" spcFirstLastPara="1" rIns="91425" wrap="square" tIns="91425">
            <a:noAutofit/>
          </a:bodyPr>
          <a:lstStyle/>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Starting in 2022, we built a functional </a:t>
            </a:r>
            <a:r>
              <a:rPr lang="en" sz="2400">
                <a:solidFill>
                  <a:schemeClr val="lt1"/>
                </a:solidFill>
                <a:latin typeface="Quicksand"/>
                <a:ea typeface="Quicksand"/>
                <a:cs typeface="Quicksand"/>
                <a:sym typeface="Quicksand"/>
              </a:rPr>
              <a:t>prototype</a:t>
            </a:r>
            <a:r>
              <a:rPr lang="en" sz="2400">
                <a:solidFill>
                  <a:schemeClr val="lt1"/>
                </a:solidFill>
                <a:latin typeface="Quicksand"/>
                <a:ea typeface="Quicksand"/>
                <a:cs typeface="Quicksand"/>
                <a:sym typeface="Quicksand"/>
              </a:rPr>
              <a:t> that we called “Alpha”</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Not Competition Legal</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Alpha taught us many things like:</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What auto paths would work</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Early software and driver practice</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Start to understand game nuance</a:t>
            </a:r>
            <a:endParaRPr sz="2400">
              <a:solidFill>
                <a:schemeClr val="lt1"/>
              </a:solidFill>
              <a:latin typeface="Quicksand"/>
              <a:ea typeface="Quicksand"/>
              <a:cs typeface="Quicksand"/>
              <a:sym typeface="Quicksand"/>
            </a:endParaRPr>
          </a:p>
          <a:p>
            <a:pPr indent="-381000" lvl="1" marL="91440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Viability of prototypes</a:t>
            </a:r>
            <a:endParaRPr sz="2400">
              <a:solidFill>
                <a:schemeClr val="lt1"/>
              </a:solidFill>
              <a:latin typeface="Quicksand"/>
              <a:ea typeface="Quicksand"/>
              <a:cs typeface="Quicksand"/>
              <a:sym typeface="Quicksand"/>
            </a:endParaRPr>
          </a:p>
          <a:p>
            <a:pPr indent="0" lvl="0" marL="0" marR="0" rtl="0" algn="l">
              <a:lnSpc>
                <a:spcPct val="115000"/>
              </a:lnSpc>
              <a:spcBef>
                <a:spcPts val="0"/>
              </a:spcBef>
              <a:spcAft>
                <a:spcPts val="0"/>
              </a:spcAft>
              <a:buNone/>
            </a:pPr>
            <a:r>
              <a:t/>
            </a:r>
            <a:endParaRPr sz="2400">
              <a:solidFill>
                <a:schemeClr val="lt1"/>
              </a:solidFill>
              <a:latin typeface="Quicksand"/>
              <a:ea typeface="Quicksand"/>
              <a:cs typeface="Quicksand"/>
              <a:sym typeface="Quicksand"/>
            </a:endParaRPr>
          </a:p>
        </p:txBody>
      </p:sp>
      <p:pic>
        <p:nvPicPr>
          <p:cNvPr id="284" name="Google Shape;284;p49"/>
          <p:cNvPicPr preferRelativeResize="0"/>
          <p:nvPr/>
        </p:nvPicPr>
        <p:blipFill>
          <a:blip r:embed="rId4">
            <a:alphaModFix/>
          </a:blip>
          <a:stretch>
            <a:fillRect/>
          </a:stretch>
        </p:blipFill>
        <p:spPr>
          <a:xfrm>
            <a:off x="6332150" y="1515008"/>
            <a:ext cx="2378477" cy="31712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88" name="Shape 288"/>
        <p:cNvGrpSpPr/>
        <p:nvPr/>
      </p:nvGrpSpPr>
      <p:grpSpPr>
        <a:xfrm>
          <a:off x="0" y="0"/>
          <a:ext cx="0" cy="0"/>
          <a:chOff x="0" y="0"/>
          <a:chExt cx="0" cy="0"/>
        </a:xfrm>
      </p:grpSpPr>
      <p:sp>
        <p:nvSpPr>
          <p:cNvPr id="289" name="Google Shape;289;p50"/>
          <p:cNvSpPr txBox="1"/>
          <p:nvPr/>
        </p:nvSpPr>
        <p:spPr>
          <a:xfrm>
            <a:off x="1581775" y="2088192"/>
            <a:ext cx="6055800" cy="15429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lang="en" sz="4800">
                <a:solidFill>
                  <a:srgbClr val="FFFFFF"/>
                </a:solidFill>
                <a:latin typeface="Quicksand"/>
                <a:ea typeface="Quicksand"/>
                <a:cs typeface="Quicksand"/>
                <a:sym typeface="Quicksand"/>
              </a:rPr>
              <a:t>Competition</a:t>
            </a:r>
            <a:r>
              <a:rPr b="0" i="0" lang="en" sz="4800" u="none" cap="none" strike="noStrike">
                <a:solidFill>
                  <a:srgbClr val="FFFFFF"/>
                </a:solidFill>
                <a:latin typeface="Quicksand"/>
                <a:ea typeface="Quicksand"/>
                <a:cs typeface="Quicksand"/>
                <a:sym typeface="Quicksand"/>
              </a:rPr>
              <a:t> Season</a:t>
            </a:r>
            <a:endParaRPr b="0" i="0" sz="4800" u="none" cap="none" strike="noStrike">
              <a:solidFill>
                <a:srgbClr val="FFFFFF"/>
              </a:solidFill>
              <a:latin typeface="Quicksand"/>
              <a:ea typeface="Quicksand"/>
              <a:cs typeface="Quicksand"/>
              <a:sym typeface="Quicksan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93" name="Shape 293"/>
        <p:cNvGrpSpPr/>
        <p:nvPr/>
      </p:nvGrpSpPr>
      <p:grpSpPr>
        <a:xfrm>
          <a:off x="0" y="0"/>
          <a:ext cx="0" cy="0"/>
          <a:chOff x="0" y="0"/>
          <a:chExt cx="0" cy="0"/>
        </a:xfrm>
      </p:grpSpPr>
      <p:sp>
        <p:nvSpPr>
          <p:cNvPr id="294" name="Google Shape;294;p51"/>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sz="4500">
                <a:solidFill>
                  <a:srgbClr val="FFFFFF"/>
                </a:solidFill>
                <a:latin typeface="Quicksand"/>
                <a:ea typeface="Quicksand"/>
                <a:cs typeface="Quicksand"/>
                <a:sym typeface="Quicksand"/>
              </a:rPr>
              <a:t>Don’t Stop</a:t>
            </a:r>
            <a:endParaRPr sz="4500">
              <a:solidFill>
                <a:srgbClr val="FFFFFF"/>
              </a:solidFill>
              <a:latin typeface="Quicksand"/>
              <a:ea typeface="Quicksand"/>
              <a:cs typeface="Quicksand"/>
              <a:sym typeface="Quicksand"/>
            </a:endParaRPr>
          </a:p>
        </p:txBody>
      </p:sp>
      <p:sp>
        <p:nvSpPr>
          <p:cNvPr id="295" name="Google Shape;295;p51"/>
          <p:cNvSpPr txBox="1"/>
          <p:nvPr/>
        </p:nvSpPr>
        <p:spPr>
          <a:xfrm>
            <a:off x="341975" y="1199750"/>
            <a:ext cx="8343000" cy="3554700"/>
          </a:xfrm>
          <a:prstGeom prst="rect">
            <a:avLst/>
          </a:prstGeom>
          <a:noFill/>
          <a:ln>
            <a:noFill/>
          </a:ln>
        </p:spPr>
        <p:txBody>
          <a:bodyPr anchorCtr="0" anchor="t" bIns="91425" lIns="91425" spcFirstLastPara="1" rIns="91425" wrap="square" tIns="91425">
            <a:noAutofit/>
          </a:bodyPr>
          <a:lstStyle/>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Working through competition season is more important than ever!</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Be careful</a:t>
            </a:r>
            <a:endParaRPr sz="2400">
              <a:solidFill>
                <a:schemeClr val="lt1"/>
              </a:solidFill>
              <a:latin typeface="Quicksand"/>
              <a:ea typeface="Quicksand"/>
              <a:cs typeface="Quicksand"/>
              <a:sym typeface="Quicksand"/>
            </a:endParaRPr>
          </a:p>
          <a:p>
            <a:pPr indent="-381000" lvl="2" marL="137160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Keep a tight schedule</a:t>
            </a:r>
            <a:endParaRPr sz="2400">
              <a:solidFill>
                <a:schemeClr val="lt1"/>
              </a:solidFill>
              <a:latin typeface="Quicksand"/>
              <a:ea typeface="Quicksand"/>
              <a:cs typeface="Quicksand"/>
              <a:sym typeface="Quicksand"/>
            </a:endParaRPr>
          </a:p>
          <a:p>
            <a:pPr indent="-381000" lvl="2" marL="13716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Don’t be overly ambitious</a:t>
            </a:r>
            <a:endParaRPr sz="2400">
              <a:solidFill>
                <a:schemeClr val="lt1"/>
              </a:solidFill>
              <a:latin typeface="Quicksand"/>
              <a:ea typeface="Quicksand"/>
              <a:cs typeface="Quicksand"/>
              <a:sym typeface="Quicksand"/>
            </a:endParaRPr>
          </a:p>
          <a:p>
            <a:pPr indent="-381000" lvl="1" marL="914400" marR="0" rtl="0" algn="l">
              <a:lnSpc>
                <a:spcPct val="115000"/>
              </a:lnSpc>
              <a:spcBef>
                <a:spcPts val="0"/>
              </a:spcBef>
              <a:spcAft>
                <a:spcPts val="0"/>
              </a:spcAft>
              <a:buClr>
                <a:schemeClr val="lt1"/>
              </a:buClr>
              <a:buSzPts val="2400"/>
              <a:buFont typeface="Quicksand"/>
              <a:buAutoNum type="alphaLcPeriod"/>
            </a:pPr>
            <a:r>
              <a:rPr lang="en" sz="2400">
                <a:solidFill>
                  <a:schemeClr val="lt1"/>
                </a:solidFill>
                <a:latin typeface="Quicksand"/>
                <a:ea typeface="Quicksand"/>
                <a:cs typeface="Quicksand"/>
                <a:sym typeface="Quicksand"/>
              </a:rPr>
              <a:t>Other teams won’t stop</a:t>
            </a:r>
            <a:endParaRPr sz="2400">
              <a:solidFill>
                <a:schemeClr val="lt1"/>
              </a:solidFill>
              <a:latin typeface="Quicksand"/>
              <a:ea typeface="Quicksand"/>
              <a:cs typeface="Quicksand"/>
              <a:sym typeface="Quicksand"/>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299" name="Shape 299"/>
        <p:cNvGrpSpPr/>
        <p:nvPr/>
      </p:nvGrpSpPr>
      <p:grpSpPr>
        <a:xfrm>
          <a:off x="0" y="0"/>
          <a:ext cx="0" cy="0"/>
          <a:chOff x="0" y="0"/>
          <a:chExt cx="0" cy="0"/>
        </a:xfrm>
      </p:grpSpPr>
      <p:sp>
        <p:nvSpPr>
          <p:cNvPr id="300" name="Google Shape;300;p52"/>
          <p:cNvSpPr txBox="1"/>
          <p:nvPr/>
        </p:nvSpPr>
        <p:spPr>
          <a:xfrm>
            <a:off x="341971" y="408950"/>
            <a:ext cx="84600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lang="en" sz="4500">
                <a:solidFill>
                  <a:srgbClr val="FFFFFF"/>
                </a:solidFill>
                <a:latin typeface="Quicksand"/>
                <a:ea typeface="Quicksand"/>
                <a:cs typeface="Quicksand"/>
                <a:sym typeface="Quicksand"/>
              </a:rPr>
              <a:t>Watch Other Competitions</a:t>
            </a:r>
            <a:endParaRPr sz="4500">
              <a:solidFill>
                <a:srgbClr val="FFFFFF"/>
              </a:solidFill>
              <a:latin typeface="Quicksand"/>
              <a:ea typeface="Quicksand"/>
              <a:cs typeface="Quicksand"/>
              <a:sym typeface="Quicksand"/>
            </a:endParaRPr>
          </a:p>
        </p:txBody>
      </p:sp>
      <p:sp>
        <p:nvSpPr>
          <p:cNvPr id="301" name="Google Shape;301;p52"/>
          <p:cNvSpPr txBox="1"/>
          <p:nvPr/>
        </p:nvSpPr>
        <p:spPr>
          <a:xfrm>
            <a:off x="341975" y="1199750"/>
            <a:ext cx="4800900" cy="3554700"/>
          </a:xfrm>
          <a:prstGeom prst="rect">
            <a:avLst/>
          </a:prstGeom>
          <a:noFill/>
          <a:ln>
            <a:noFill/>
          </a:ln>
        </p:spPr>
        <p:txBody>
          <a:bodyPr anchorCtr="0" anchor="t" bIns="91425" lIns="91425" spcFirstLastPara="1" rIns="91425" wrap="square" tIns="91425">
            <a:noAutofit/>
          </a:bodyPr>
          <a:lstStyle/>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Watch other regionals</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Webcast parties</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Read Chief Delphi</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Watch FUN and Gamesense</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Volunteer at events</a:t>
            </a:r>
            <a:endParaRPr sz="2400">
              <a:solidFill>
                <a:schemeClr val="lt1"/>
              </a:solidFill>
              <a:latin typeface="Quicksand"/>
              <a:ea typeface="Quicksand"/>
              <a:cs typeface="Quicksand"/>
              <a:sym typeface="Quicksand"/>
            </a:endParaRPr>
          </a:p>
          <a:p>
            <a:pPr indent="-354624" lvl="0" marL="419100" marR="0" rtl="0" algn="l">
              <a:lnSpc>
                <a:spcPct val="115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Look at other robots for ideas</a:t>
            </a:r>
            <a:endParaRPr sz="2400">
              <a:solidFill>
                <a:schemeClr val="lt1"/>
              </a:solidFill>
              <a:latin typeface="Quicksand"/>
              <a:ea typeface="Quicksand"/>
              <a:cs typeface="Quicksand"/>
              <a:sym typeface="Quicksand"/>
            </a:endParaRPr>
          </a:p>
        </p:txBody>
      </p:sp>
      <p:pic>
        <p:nvPicPr>
          <p:cNvPr id="302" name="Google Shape;302;p52"/>
          <p:cNvPicPr preferRelativeResize="0"/>
          <p:nvPr/>
        </p:nvPicPr>
        <p:blipFill>
          <a:blip r:embed="rId4">
            <a:alphaModFix/>
          </a:blip>
          <a:stretch>
            <a:fillRect/>
          </a:stretch>
        </p:blipFill>
        <p:spPr>
          <a:xfrm>
            <a:off x="6138001" y="1294350"/>
            <a:ext cx="2471250" cy="1854132"/>
          </a:xfrm>
          <a:prstGeom prst="rect">
            <a:avLst/>
          </a:prstGeom>
          <a:noFill/>
          <a:ln>
            <a:noFill/>
          </a:ln>
        </p:spPr>
      </p:pic>
      <p:pic>
        <p:nvPicPr>
          <p:cNvPr id="303" name="Google Shape;303;p52"/>
          <p:cNvPicPr preferRelativeResize="0"/>
          <p:nvPr/>
        </p:nvPicPr>
        <p:blipFill>
          <a:blip r:embed="rId5">
            <a:alphaModFix/>
          </a:blip>
          <a:stretch>
            <a:fillRect/>
          </a:stretch>
        </p:blipFill>
        <p:spPr>
          <a:xfrm>
            <a:off x="5237000" y="2841550"/>
            <a:ext cx="2471250" cy="18541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307" name="Shape 307"/>
        <p:cNvGrpSpPr/>
        <p:nvPr/>
      </p:nvGrpSpPr>
      <p:grpSpPr>
        <a:xfrm>
          <a:off x="0" y="0"/>
          <a:ext cx="0" cy="0"/>
          <a:chOff x="0" y="0"/>
          <a:chExt cx="0" cy="0"/>
        </a:xfrm>
      </p:grpSpPr>
      <p:sp>
        <p:nvSpPr>
          <p:cNvPr id="308" name="Google Shape;308;p53"/>
          <p:cNvSpPr txBox="1"/>
          <p:nvPr/>
        </p:nvSpPr>
        <p:spPr>
          <a:xfrm>
            <a:off x="341971" y="408950"/>
            <a:ext cx="8460058"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Summary</a:t>
            </a:r>
            <a:endParaRPr b="0" i="0" sz="4500" u="none" cap="none" strike="noStrike">
              <a:solidFill>
                <a:srgbClr val="FFFFFF"/>
              </a:solidFill>
              <a:latin typeface="Quicksand"/>
              <a:ea typeface="Quicksand"/>
              <a:cs typeface="Quicksand"/>
              <a:sym typeface="Quicksand"/>
            </a:endParaRPr>
          </a:p>
        </p:txBody>
      </p:sp>
      <p:sp>
        <p:nvSpPr>
          <p:cNvPr id="309" name="Google Shape;309;p53"/>
          <p:cNvSpPr txBox="1"/>
          <p:nvPr/>
        </p:nvSpPr>
        <p:spPr>
          <a:xfrm>
            <a:off x="522215" y="1274397"/>
            <a:ext cx="7967516" cy="3144300"/>
          </a:xfrm>
          <a:prstGeom prst="rect">
            <a:avLst/>
          </a:prstGeom>
          <a:noFill/>
          <a:ln>
            <a:noFill/>
          </a:ln>
        </p:spPr>
        <p:txBody>
          <a:bodyPr anchorCtr="0" anchor="ctr"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Pre-Season Prep</a:t>
            </a:r>
            <a:r>
              <a:rPr b="0" i="0" lang="en" sz="2400" u="none" cap="none" strike="noStrike">
                <a:solidFill>
                  <a:srgbClr val="FFFFFF"/>
                </a:solidFill>
                <a:latin typeface="Quicksand"/>
                <a:ea typeface="Quicksand"/>
                <a:cs typeface="Quicksand"/>
                <a:sym typeface="Quicksand"/>
              </a:rPr>
              <a:t> – Gol</a:t>
            </a:r>
            <a:r>
              <a:rPr lang="en" sz="2400">
                <a:solidFill>
                  <a:srgbClr val="FFFFFF"/>
                </a:solidFill>
                <a:latin typeface="Quicksand"/>
                <a:ea typeface="Quicksand"/>
                <a:cs typeface="Quicksand"/>
                <a:sym typeface="Quicksand"/>
              </a:rPr>
              <a:t>de</a:t>
            </a:r>
            <a:r>
              <a:rPr b="0" i="0" lang="en" sz="2400" u="none" cap="none" strike="noStrike">
                <a:solidFill>
                  <a:srgbClr val="FFFFFF"/>
                </a:solidFill>
                <a:latin typeface="Quicksand"/>
                <a:ea typeface="Quicksand"/>
                <a:cs typeface="Quicksand"/>
                <a:sym typeface="Quicksand"/>
              </a:rPr>
              <a:t>n Rules #1 and #2</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Drivetrain Design – Golden Rule #3</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Mechanism Design – Golden Rule #4</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Electrical and Pneumatics – Keep It Neat</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Build Season – Golden Rule #5</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Competition Season – Time to Improve</a:t>
            </a:r>
            <a:endParaRPr b="0" i="0" sz="2400" u="none" cap="none" strike="noStrike">
              <a:solidFill>
                <a:srgbClr val="FFFFFF"/>
              </a:solidFill>
              <a:latin typeface="Quicksand"/>
              <a:ea typeface="Quicksand"/>
              <a:cs typeface="Quicksand"/>
              <a:sym typeface="Quicksan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77" name="Shape 77"/>
        <p:cNvGrpSpPr/>
        <p:nvPr/>
      </p:nvGrpSpPr>
      <p:grpSpPr>
        <a:xfrm>
          <a:off x="0" y="0"/>
          <a:ext cx="0" cy="0"/>
          <a:chOff x="0" y="0"/>
          <a:chExt cx="0" cy="0"/>
        </a:xfrm>
      </p:grpSpPr>
      <p:sp>
        <p:nvSpPr>
          <p:cNvPr id="78" name="Google Shape;78;p18"/>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Golden Rule #1</a:t>
            </a:r>
            <a:endParaRPr b="0" i="0" sz="4500" u="none" cap="none" strike="noStrike">
              <a:solidFill>
                <a:srgbClr val="FFFFFF"/>
              </a:solidFill>
              <a:latin typeface="Quicksand"/>
              <a:ea typeface="Quicksand"/>
              <a:cs typeface="Quicksand"/>
              <a:sym typeface="Quicksand"/>
            </a:endParaRPr>
          </a:p>
        </p:txBody>
      </p:sp>
      <p:sp>
        <p:nvSpPr>
          <p:cNvPr id="79" name="Google Shape;79;p18"/>
          <p:cNvSpPr txBox="1"/>
          <p:nvPr/>
        </p:nvSpPr>
        <p:spPr>
          <a:xfrm>
            <a:off x="531292" y="1263542"/>
            <a:ext cx="4337572" cy="3610143"/>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00"/>
                </a:solidFill>
                <a:latin typeface="Quicksand"/>
                <a:ea typeface="Quicksand"/>
                <a:cs typeface="Quicksand"/>
                <a:sym typeface="Quicksand"/>
              </a:rPr>
              <a:t>Keep It Simple Silly</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Build Within Your Team’s Capabilities</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Simple = Robust</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Function </a:t>
            </a:r>
            <a:r>
              <a:rPr lang="en" sz="2400">
                <a:solidFill>
                  <a:srgbClr val="FFFFFF"/>
                </a:solidFill>
                <a:latin typeface="Quicksand"/>
                <a:ea typeface="Quicksand"/>
                <a:cs typeface="Quicksand"/>
                <a:sym typeface="Quicksand"/>
              </a:rPr>
              <a:t>over</a:t>
            </a:r>
            <a:r>
              <a:rPr b="0" i="0" lang="en" sz="2400" u="none" cap="none" strike="noStrike">
                <a:solidFill>
                  <a:srgbClr val="FFFFFF"/>
                </a:solidFill>
                <a:latin typeface="Quicksand"/>
                <a:ea typeface="Quicksand"/>
                <a:cs typeface="Quicksand"/>
                <a:sym typeface="Quicksand"/>
              </a:rPr>
              <a:t> Form</a:t>
            </a:r>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0" lvl="2" marL="762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pic>
        <p:nvPicPr>
          <p:cNvPr id="80" name="Google Shape;80;p18"/>
          <p:cNvPicPr preferRelativeResize="0"/>
          <p:nvPr/>
        </p:nvPicPr>
        <p:blipFill rotWithShape="1">
          <a:blip r:embed="rId4">
            <a:alphaModFix/>
          </a:blip>
          <a:srcRect b="0" l="0" r="0" t="0"/>
          <a:stretch/>
        </p:blipFill>
        <p:spPr>
          <a:xfrm>
            <a:off x="4572000" y="1339575"/>
            <a:ext cx="2996937" cy="308296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313" name="Shape 313"/>
        <p:cNvGrpSpPr/>
        <p:nvPr/>
      </p:nvGrpSpPr>
      <p:grpSpPr>
        <a:xfrm>
          <a:off x="0" y="0"/>
          <a:ext cx="0" cy="0"/>
          <a:chOff x="0" y="0"/>
          <a:chExt cx="0" cy="0"/>
        </a:xfrm>
      </p:grpSpPr>
      <p:sp>
        <p:nvSpPr>
          <p:cNvPr id="314" name="Google Shape;314;p54"/>
          <p:cNvSpPr txBox="1"/>
          <p:nvPr/>
        </p:nvSpPr>
        <p:spPr>
          <a:xfrm>
            <a:off x="341971" y="408950"/>
            <a:ext cx="8460058"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Resources</a:t>
            </a:r>
            <a:endParaRPr b="0" i="0" sz="4500" u="none" cap="none" strike="noStrike">
              <a:solidFill>
                <a:srgbClr val="FFFFFF"/>
              </a:solidFill>
              <a:latin typeface="Quicksand"/>
              <a:ea typeface="Quicksand"/>
              <a:cs typeface="Quicksand"/>
              <a:sym typeface="Quicksand"/>
            </a:endParaRPr>
          </a:p>
        </p:txBody>
      </p:sp>
      <p:sp>
        <p:nvSpPr>
          <p:cNvPr id="315" name="Google Shape;315;p54"/>
          <p:cNvSpPr txBox="1"/>
          <p:nvPr/>
        </p:nvSpPr>
        <p:spPr>
          <a:xfrm>
            <a:off x="1387066" y="1753956"/>
            <a:ext cx="6174090" cy="29550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chemeClr val="lt1"/>
                </a:solidFill>
                <a:latin typeface="Quicksand"/>
                <a:ea typeface="Quicksand"/>
                <a:cs typeface="Quicksand"/>
                <a:sym typeface="Quicksand"/>
              </a:rPr>
              <a:t>Chief Delphi – </a:t>
            </a:r>
            <a:r>
              <a:rPr b="0" i="0" lang="en" sz="2400" u="sng" cap="none" strike="noStrike">
                <a:solidFill>
                  <a:schemeClr val="hlink"/>
                </a:solidFill>
                <a:latin typeface="Quicksand"/>
                <a:ea typeface="Quicksand"/>
                <a:cs typeface="Quicksand"/>
                <a:sym typeface="Quicksand"/>
                <a:hlinkClick r:id="rId4"/>
              </a:rPr>
              <a:t>chiefdelphi.com</a:t>
            </a:r>
            <a:r>
              <a:rPr b="0" i="0" lang="en" sz="2400" u="none" cap="none" strike="noStrike">
                <a:solidFill>
                  <a:schemeClr val="lt1"/>
                </a:solidFill>
                <a:latin typeface="Quicksand"/>
                <a:ea typeface="Quicksand"/>
                <a:cs typeface="Quicksand"/>
                <a:sym typeface="Quicksand"/>
              </a:rPr>
              <a:t> </a:t>
            </a:r>
            <a:endParaRPr b="0" i="0" sz="2400" u="none" cap="none" strike="noStrike">
              <a:solidFill>
                <a:schemeClr val="lt1"/>
              </a:solidFill>
              <a:latin typeface="Quicksand"/>
              <a:ea typeface="Quicksand"/>
              <a:cs typeface="Quicksand"/>
              <a:sym typeface="Quicksand"/>
            </a:endParaRPr>
          </a:p>
          <a:p>
            <a:pPr indent="-354624" lvl="0" marL="419100" marR="0" rtl="0" algn="l">
              <a:lnSpc>
                <a:spcPct val="150000"/>
              </a:lnSpc>
              <a:spcBef>
                <a:spcPts val="0"/>
              </a:spcBef>
              <a:spcAft>
                <a:spcPts val="0"/>
              </a:spcAft>
              <a:buClr>
                <a:schemeClr val="lt1"/>
              </a:buClr>
              <a:buSzPts val="2400"/>
              <a:buFont typeface="Quicksand"/>
              <a:buChar char="•"/>
            </a:pPr>
            <a:r>
              <a:rPr lang="en" sz="2400">
                <a:solidFill>
                  <a:schemeClr val="lt1"/>
                </a:solidFill>
                <a:latin typeface="Quicksand"/>
                <a:ea typeface="Quicksand"/>
                <a:cs typeface="Quicksand"/>
                <a:sym typeface="Quicksand"/>
              </a:rPr>
              <a:t>TCA - </a:t>
            </a:r>
            <a:r>
              <a:rPr lang="en" sz="2400" u="sng">
                <a:solidFill>
                  <a:schemeClr val="hlink"/>
                </a:solidFill>
                <a:latin typeface="Quicksand"/>
                <a:ea typeface="Quicksand"/>
                <a:cs typeface="Quicksand"/>
                <a:sym typeface="Quicksand"/>
                <a:hlinkClick r:id="rId5"/>
              </a:rPr>
              <a:t>thecompassalliance.org</a:t>
            </a:r>
            <a:endParaRPr sz="2400">
              <a:solidFill>
                <a:schemeClr val="lt1"/>
              </a:solidFill>
              <a:latin typeface="Quicksand"/>
              <a:ea typeface="Quicksand"/>
              <a:cs typeface="Quicksand"/>
              <a:sym typeface="Quicksand"/>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chemeClr val="lt1"/>
              </a:solidFill>
              <a:latin typeface="Quicksand"/>
              <a:ea typeface="Quicksand"/>
              <a:cs typeface="Quicksand"/>
              <a:sym typeface="Quicksand"/>
            </a:endParaRPr>
          </a:p>
          <a:p>
            <a:pPr indent="-202224" lvl="0"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chemeClr val="lt1"/>
              </a:solidFill>
              <a:latin typeface="Quicksand"/>
              <a:ea typeface="Quicksand"/>
              <a:cs typeface="Quicksand"/>
              <a:sym typeface="Quicksan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319" name="Shape 319"/>
        <p:cNvGrpSpPr/>
        <p:nvPr/>
      </p:nvGrpSpPr>
      <p:grpSpPr>
        <a:xfrm>
          <a:off x="0" y="0"/>
          <a:ext cx="0" cy="0"/>
          <a:chOff x="0" y="0"/>
          <a:chExt cx="0" cy="0"/>
        </a:xfrm>
      </p:grpSpPr>
      <p:sp>
        <p:nvSpPr>
          <p:cNvPr id="320" name="Google Shape;320;p55"/>
          <p:cNvSpPr txBox="1"/>
          <p:nvPr/>
        </p:nvSpPr>
        <p:spPr>
          <a:xfrm>
            <a:off x="845199" y="1316875"/>
            <a:ext cx="7564200" cy="906000"/>
          </a:xfrm>
          <a:prstGeom prst="rect">
            <a:avLst/>
          </a:prstGeom>
          <a:noFill/>
          <a:ln>
            <a:noFill/>
          </a:ln>
        </p:spPr>
        <p:txBody>
          <a:bodyPr anchorCtr="0" anchor="t" bIns="91425" lIns="91425" spcFirstLastPara="1" rIns="91425" wrap="square" tIns="91425">
            <a:noAutofit/>
          </a:bodyPr>
          <a:lstStyle/>
          <a:p>
            <a:pPr indent="0" lvl="0" marL="0" marR="0" rtl="0" algn="ctr">
              <a:lnSpc>
                <a:spcPct val="115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Thank You!</a:t>
            </a:r>
            <a:r>
              <a:rPr lang="en"/>
              <a:t>   </a:t>
            </a:r>
            <a:r>
              <a:rPr b="0" i="0" lang="en" sz="4500" u="none" cap="none" strike="noStrike">
                <a:solidFill>
                  <a:srgbClr val="FFFFFF"/>
                </a:solidFill>
                <a:latin typeface="Quicksand"/>
                <a:ea typeface="Quicksand"/>
                <a:cs typeface="Quicksand"/>
                <a:sym typeface="Quicksand"/>
              </a:rPr>
              <a:t>Questions?</a:t>
            </a:r>
            <a:endParaRPr/>
          </a:p>
        </p:txBody>
      </p:sp>
      <p:sp>
        <p:nvSpPr>
          <p:cNvPr id="321" name="Google Shape;321;p55"/>
          <p:cNvSpPr txBox="1"/>
          <p:nvPr/>
        </p:nvSpPr>
        <p:spPr>
          <a:xfrm>
            <a:off x="4795575" y="2463625"/>
            <a:ext cx="3234600" cy="179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55"/>
          <p:cNvSpPr txBox="1"/>
          <p:nvPr/>
        </p:nvSpPr>
        <p:spPr>
          <a:xfrm>
            <a:off x="2718150" y="2327625"/>
            <a:ext cx="3707700" cy="1839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2400">
                <a:solidFill>
                  <a:srgbClr val="FFFFFF"/>
                </a:solidFill>
                <a:latin typeface="Quicksand"/>
                <a:ea typeface="Quicksand"/>
                <a:cs typeface="Quicksand"/>
                <a:sym typeface="Quicksand"/>
              </a:rPr>
              <a:t>Austin Haddox</a:t>
            </a:r>
            <a:endParaRPr b="0" i="0" sz="2400" u="none" cap="none" strike="noStrike">
              <a:solidFill>
                <a:srgbClr val="FFFFFF"/>
              </a:solidFill>
              <a:latin typeface="Quicksand"/>
              <a:ea typeface="Quicksand"/>
              <a:cs typeface="Quicksand"/>
              <a:sym typeface="Quicksand"/>
            </a:endParaRPr>
          </a:p>
          <a:p>
            <a:pPr indent="0" lvl="0" marL="0" marR="0" rtl="0" algn="ctr">
              <a:lnSpc>
                <a:spcPct val="100000"/>
              </a:lnSpc>
              <a:spcBef>
                <a:spcPts val="0"/>
              </a:spcBef>
              <a:spcAft>
                <a:spcPts val="0"/>
              </a:spcAft>
              <a:buClr>
                <a:srgbClr val="FFFFFF"/>
              </a:buClr>
              <a:buSzPts val="4500"/>
              <a:buFont typeface="Quicksand"/>
              <a:buNone/>
            </a:pPr>
            <a:r>
              <a:rPr lang="en" sz="2400">
                <a:solidFill>
                  <a:schemeClr val="lt1"/>
                </a:solidFill>
                <a:latin typeface="Quicksand"/>
                <a:ea typeface="Quicksand"/>
                <a:cs typeface="Quicksand"/>
                <a:sym typeface="Quicksand"/>
              </a:rPr>
              <a:t>Email: </a:t>
            </a:r>
            <a:r>
              <a:rPr lang="en" sz="2400" u="sng">
                <a:solidFill>
                  <a:schemeClr val="hlink"/>
                </a:solidFill>
                <a:latin typeface="Quicksand"/>
                <a:ea typeface="Quicksand"/>
                <a:cs typeface="Quicksand"/>
                <a:sym typeface="Quicksand"/>
                <a:hlinkClick r:id="rId4"/>
              </a:rPr>
              <a:t>ahaddox612@gmail.com</a:t>
            </a:r>
            <a:endParaRPr sz="2400">
              <a:solidFill>
                <a:srgbClr val="FFFFFF"/>
              </a:solidFill>
              <a:latin typeface="Quicksand"/>
              <a:ea typeface="Quicksand"/>
              <a:cs typeface="Quicksand"/>
              <a:sym typeface="Quicksand"/>
            </a:endParaRPr>
          </a:p>
          <a:p>
            <a:pPr indent="0" lvl="0" marL="0" marR="0" rtl="0" algn="ctr">
              <a:lnSpc>
                <a:spcPct val="100000"/>
              </a:lnSpc>
              <a:spcBef>
                <a:spcPts val="0"/>
              </a:spcBef>
              <a:spcAft>
                <a:spcPts val="0"/>
              </a:spcAft>
              <a:buClr>
                <a:srgbClr val="FFFFFF"/>
              </a:buClr>
              <a:buSzPts val="4500"/>
              <a:buFont typeface="Quicksand"/>
              <a:buNone/>
            </a:pPr>
            <a:r>
              <a:rPr lang="en" sz="2400">
                <a:solidFill>
                  <a:srgbClr val="FFFFFF"/>
                </a:solidFill>
                <a:latin typeface="Quicksand"/>
                <a:ea typeface="Quicksand"/>
                <a:cs typeface="Quicksand"/>
                <a:sym typeface="Quicksand"/>
              </a:rPr>
              <a:t>Instagram: </a:t>
            </a:r>
            <a:endParaRPr sz="2400">
              <a:solidFill>
                <a:srgbClr val="FFFFFF"/>
              </a:solidFill>
              <a:latin typeface="Quicksand"/>
              <a:ea typeface="Quicksand"/>
              <a:cs typeface="Quicksand"/>
              <a:sym typeface="Quicksand"/>
            </a:endParaRPr>
          </a:p>
          <a:p>
            <a:pPr indent="0" lvl="0" marL="0" marR="0" rtl="0" algn="ctr">
              <a:lnSpc>
                <a:spcPct val="100000"/>
              </a:lnSpc>
              <a:spcBef>
                <a:spcPts val="0"/>
              </a:spcBef>
              <a:spcAft>
                <a:spcPts val="0"/>
              </a:spcAft>
              <a:buClr>
                <a:srgbClr val="FFFFFF"/>
              </a:buClr>
              <a:buSzPts val="4500"/>
              <a:buFont typeface="Quicksand"/>
              <a:buNone/>
            </a:pPr>
            <a:r>
              <a:rPr lang="en" sz="2400">
                <a:solidFill>
                  <a:srgbClr val="FFFFFF"/>
                </a:solidFill>
                <a:latin typeface="Quicksand"/>
                <a:ea typeface="Quicksand"/>
                <a:cs typeface="Quicksand"/>
                <a:sym typeface="Quicksand"/>
              </a:rPr>
              <a:t>@ihaddanox</a:t>
            </a:r>
            <a:endParaRPr sz="2400">
              <a:solidFill>
                <a:srgbClr val="FFFFFF"/>
              </a:solidFill>
              <a:latin typeface="Quicksand"/>
              <a:ea typeface="Quicksand"/>
              <a:cs typeface="Quicksand"/>
              <a:sym typeface="Quicksand"/>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6" name="Shape 326"/>
        <p:cNvGrpSpPr/>
        <p:nvPr/>
      </p:nvGrpSpPr>
      <p:grpSpPr>
        <a:xfrm>
          <a:off x="0" y="0"/>
          <a:ext cx="0" cy="0"/>
          <a:chOff x="0" y="0"/>
          <a:chExt cx="0" cy="0"/>
        </a:xfrm>
      </p:grpSpPr>
      <p:sp>
        <p:nvSpPr>
          <p:cNvPr id="327" name="Google Shape;327;p56"/>
          <p:cNvSpPr txBox="1"/>
          <p:nvPr/>
        </p:nvSpPr>
        <p:spPr>
          <a:xfrm>
            <a:off x="2551063" y="308775"/>
            <a:ext cx="4041900" cy="471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4800">
                <a:solidFill>
                  <a:schemeClr val="lt1"/>
                </a:solidFill>
                <a:latin typeface="Quicksand"/>
                <a:ea typeface="Quicksand"/>
                <a:cs typeface="Quicksand"/>
                <a:sym typeface="Quicksand"/>
              </a:rPr>
              <a:t>Questions</a:t>
            </a:r>
            <a:r>
              <a:rPr b="1" lang="en" sz="3600">
                <a:solidFill>
                  <a:srgbClr val="FFFFFF"/>
                </a:solidFill>
                <a:latin typeface="Quicksand"/>
                <a:ea typeface="Quicksand"/>
                <a:cs typeface="Quicksand"/>
                <a:sym typeface="Quicksand"/>
              </a:rPr>
              <a:t>?</a:t>
            </a:r>
            <a:endParaRPr b="1" sz="3600">
              <a:solidFill>
                <a:srgbClr val="FFFFFF"/>
              </a:solidFill>
              <a:latin typeface="Quicksand"/>
              <a:ea typeface="Quicksand"/>
              <a:cs typeface="Quicksand"/>
              <a:sym typeface="Quicksand"/>
            </a:endParaRPr>
          </a:p>
        </p:txBody>
      </p:sp>
      <p:sp>
        <p:nvSpPr>
          <p:cNvPr id="328" name="Google Shape;328;p56"/>
          <p:cNvSpPr txBox="1"/>
          <p:nvPr/>
        </p:nvSpPr>
        <p:spPr>
          <a:xfrm>
            <a:off x="1724425" y="3720575"/>
            <a:ext cx="5695200" cy="90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4800">
                <a:solidFill>
                  <a:srgbClr val="FFFFFF"/>
                </a:solidFill>
                <a:latin typeface="Quicksand"/>
                <a:ea typeface="Quicksand"/>
                <a:cs typeface="Quicksand"/>
                <a:sym typeface="Quicksand"/>
              </a:rPr>
              <a:t>Give us Feedback!</a:t>
            </a:r>
            <a:endParaRPr b="1" sz="4800">
              <a:solidFill>
                <a:srgbClr val="FFFFFF"/>
              </a:solidFill>
              <a:latin typeface="Quicksand"/>
              <a:ea typeface="Quicksand"/>
              <a:cs typeface="Quicksand"/>
              <a:sym typeface="Quicksand"/>
            </a:endParaRPr>
          </a:p>
        </p:txBody>
      </p:sp>
      <p:pic>
        <p:nvPicPr>
          <p:cNvPr id="329" name="Google Shape;329;p56"/>
          <p:cNvPicPr preferRelativeResize="0"/>
          <p:nvPr/>
        </p:nvPicPr>
        <p:blipFill>
          <a:blip r:embed="rId4">
            <a:alphaModFix/>
          </a:blip>
          <a:stretch>
            <a:fillRect/>
          </a:stretch>
        </p:blipFill>
        <p:spPr>
          <a:xfrm>
            <a:off x="3256075" y="1187775"/>
            <a:ext cx="2631849" cy="2635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84" name="Shape 84"/>
        <p:cNvGrpSpPr/>
        <p:nvPr/>
      </p:nvGrpSpPr>
      <p:grpSpPr>
        <a:xfrm>
          <a:off x="0" y="0"/>
          <a:ext cx="0" cy="0"/>
          <a:chOff x="0" y="0"/>
          <a:chExt cx="0" cy="0"/>
        </a:xfrm>
      </p:grpSpPr>
      <p:sp>
        <p:nvSpPr>
          <p:cNvPr id="85" name="Google Shape;85;p19"/>
          <p:cNvSpPr txBox="1"/>
          <p:nvPr/>
        </p:nvSpPr>
        <p:spPr>
          <a:xfrm>
            <a:off x="1580436" y="1820864"/>
            <a:ext cx="6055688" cy="15429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800"/>
              <a:buFont typeface="Quicksand"/>
              <a:buNone/>
            </a:pPr>
            <a:r>
              <a:rPr lang="en" sz="4800">
                <a:solidFill>
                  <a:srgbClr val="FFFFFF"/>
                </a:solidFill>
                <a:latin typeface="Quicksand"/>
                <a:ea typeface="Quicksand"/>
                <a:cs typeface="Quicksand"/>
                <a:sym typeface="Quicksand"/>
              </a:rPr>
              <a:t>Pre-Season Prep</a:t>
            </a:r>
            <a:endParaRPr b="0" i="0" sz="2800" u="none" cap="none" strike="noStrike">
              <a:solidFill>
                <a:srgbClr val="FFFFFF"/>
              </a:solidFill>
              <a:latin typeface="Quicksand"/>
              <a:ea typeface="Quicksand"/>
              <a:cs typeface="Quicksand"/>
              <a:sym typeface="Quicksan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89" name="Shape 89"/>
        <p:cNvGrpSpPr/>
        <p:nvPr/>
      </p:nvGrpSpPr>
      <p:grpSpPr>
        <a:xfrm>
          <a:off x="0" y="0"/>
          <a:ext cx="0" cy="0"/>
          <a:chOff x="0" y="0"/>
          <a:chExt cx="0" cy="0"/>
        </a:xfrm>
      </p:grpSpPr>
      <p:sp>
        <p:nvSpPr>
          <p:cNvPr id="90" name="Google Shape;90;p20"/>
          <p:cNvSpPr txBox="1"/>
          <p:nvPr/>
        </p:nvSpPr>
        <p:spPr>
          <a:xfrm>
            <a:off x="725495" y="508751"/>
            <a:ext cx="7603800" cy="951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Purpose of Pre-Season</a:t>
            </a:r>
            <a:endParaRPr b="0" i="0" sz="4500" u="none" cap="none" strike="noStrike">
              <a:solidFill>
                <a:srgbClr val="FFFFFF"/>
              </a:solidFill>
              <a:latin typeface="Quicksand"/>
              <a:ea typeface="Quicksand"/>
              <a:cs typeface="Quicksand"/>
              <a:sym typeface="Quicksand"/>
            </a:endParaRPr>
          </a:p>
        </p:txBody>
      </p:sp>
      <p:sp>
        <p:nvSpPr>
          <p:cNvPr id="91" name="Google Shape;91;p20"/>
          <p:cNvSpPr txBox="1"/>
          <p:nvPr/>
        </p:nvSpPr>
        <p:spPr>
          <a:xfrm>
            <a:off x="522233" y="1503000"/>
            <a:ext cx="8344800" cy="3144300"/>
          </a:xfrm>
          <a:prstGeom prst="rect">
            <a:avLst/>
          </a:prstGeom>
          <a:noFill/>
          <a:ln>
            <a:noFill/>
          </a:ln>
        </p:spPr>
        <p:txBody>
          <a:bodyPr anchorCtr="0" anchor="ctr" bIns="91425" lIns="91425" spcFirstLastPara="1" rIns="91425" wrap="square" tIns="91425">
            <a:noAutofit/>
          </a:bodyPr>
          <a:lstStyle/>
          <a:p>
            <a:pPr indent="-381000" lvl="0" marL="4572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Pre-Season is not a break</a:t>
            </a:r>
            <a:endParaRPr sz="2400">
              <a:solidFill>
                <a:srgbClr val="FFFFFF"/>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AutoNum type="arabicPeriod"/>
            </a:pPr>
            <a:r>
              <a:rPr lang="en" sz="2400">
                <a:solidFill>
                  <a:schemeClr val="lt1"/>
                </a:solidFill>
                <a:latin typeface="Quicksand"/>
                <a:ea typeface="Quicksand"/>
                <a:cs typeface="Quicksand"/>
                <a:sym typeface="Quicksand"/>
              </a:rPr>
              <a:t>Trainings</a:t>
            </a:r>
            <a:endParaRPr sz="2400">
              <a:solidFill>
                <a:schemeClr val="lt1"/>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AutoNum type="arabicPeriod"/>
            </a:pPr>
            <a:r>
              <a:rPr lang="en" sz="2400">
                <a:solidFill>
                  <a:srgbClr val="FFFFFF"/>
                </a:solidFill>
                <a:latin typeface="Quicksand"/>
                <a:ea typeface="Quicksand"/>
                <a:cs typeface="Quicksand"/>
                <a:sym typeface="Quicksand"/>
              </a:rPr>
              <a:t>Try out new designs</a:t>
            </a:r>
            <a:endParaRPr sz="2400">
              <a:solidFill>
                <a:srgbClr val="FFFFFF"/>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AutoNum type="arabicPeriod"/>
            </a:pPr>
            <a:r>
              <a:rPr lang="en" sz="2400">
                <a:solidFill>
                  <a:srgbClr val="FFFFFF"/>
                </a:solidFill>
                <a:latin typeface="Quicksand"/>
                <a:ea typeface="Quicksand"/>
                <a:cs typeface="Quicksand"/>
                <a:sym typeface="Quicksand"/>
              </a:rPr>
              <a:t>Learn and research past FRC games and designs</a:t>
            </a:r>
            <a:endParaRPr b="0" i="0" sz="2400" u="none" cap="none" strike="noStrike">
              <a:solidFill>
                <a:srgbClr val="FFFFFF"/>
              </a:solidFill>
              <a:latin typeface="Quicksand"/>
              <a:ea typeface="Quicksand"/>
              <a:cs typeface="Quicksand"/>
              <a:sym typeface="Quicksand"/>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95" name="Shape 95"/>
        <p:cNvGrpSpPr/>
        <p:nvPr/>
      </p:nvGrpSpPr>
      <p:grpSpPr>
        <a:xfrm>
          <a:off x="0" y="0"/>
          <a:ext cx="0" cy="0"/>
          <a:chOff x="0" y="0"/>
          <a:chExt cx="0" cy="0"/>
        </a:xfrm>
      </p:grpSpPr>
      <p:sp>
        <p:nvSpPr>
          <p:cNvPr id="96" name="Google Shape;96;p21"/>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Off-Season Project</a:t>
            </a:r>
            <a:r>
              <a:rPr lang="en" sz="4500">
                <a:solidFill>
                  <a:srgbClr val="FFFFFF"/>
                </a:solidFill>
                <a:latin typeface="Quicksand"/>
                <a:ea typeface="Quicksand"/>
                <a:cs typeface="Quicksand"/>
                <a:sym typeface="Quicksand"/>
              </a:rPr>
              <a:t> Ideas</a:t>
            </a:r>
            <a:endParaRPr b="0" i="0" sz="4500" u="none" cap="none" strike="noStrike">
              <a:solidFill>
                <a:srgbClr val="FFFFFF"/>
              </a:solidFill>
              <a:latin typeface="Quicksand"/>
              <a:ea typeface="Quicksand"/>
              <a:cs typeface="Quicksand"/>
              <a:sym typeface="Quicksand"/>
            </a:endParaRPr>
          </a:p>
        </p:txBody>
      </p:sp>
      <p:sp>
        <p:nvSpPr>
          <p:cNvPr id="97" name="Google Shape;97;p21"/>
          <p:cNvSpPr txBox="1"/>
          <p:nvPr/>
        </p:nvSpPr>
        <p:spPr>
          <a:xfrm>
            <a:off x="439026" y="1199750"/>
            <a:ext cx="5145593" cy="3610143"/>
          </a:xfrm>
          <a:prstGeom prst="rect">
            <a:avLst/>
          </a:prstGeom>
          <a:noFill/>
          <a:ln>
            <a:noFill/>
          </a:ln>
        </p:spPr>
        <p:txBody>
          <a:bodyPr anchorCtr="0" anchor="t" bIns="91425" lIns="91425" spcFirstLastPara="1" rIns="91425" wrap="square" tIns="91425">
            <a:noAutofit/>
          </a:bodyPr>
          <a:lstStyle/>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Ball Shooters</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Ball Intakes</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Elevators</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Climbers</a:t>
            </a:r>
            <a:endParaRPr/>
          </a:p>
          <a:p>
            <a:pPr indent="-342900" lvl="2"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Kit Bot</a:t>
            </a:r>
            <a:endParaRPr b="0" i="0" sz="2400" u="none" cap="none" strike="noStrike">
              <a:solidFill>
                <a:srgbClr val="FFFFFF"/>
              </a:solidFill>
              <a:latin typeface="Quicksand"/>
              <a:ea typeface="Quicksand"/>
              <a:cs typeface="Quicksand"/>
              <a:sym typeface="Quicksand"/>
            </a:endParaRPr>
          </a:p>
          <a:p>
            <a:pPr indent="-354624" lvl="2" marL="4191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Drivetrains</a:t>
            </a:r>
            <a:endParaRPr sz="2400">
              <a:solidFill>
                <a:srgbClr val="FFFFFF"/>
              </a:solidFill>
              <a:latin typeface="Quicksand"/>
              <a:ea typeface="Quicksand"/>
              <a:cs typeface="Quicksand"/>
              <a:sym typeface="Quicksand"/>
            </a:endParaRPr>
          </a:p>
          <a:p>
            <a:pPr indent="-202224" lvl="2" marL="4191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pic>
        <p:nvPicPr>
          <p:cNvPr id="98" name="Google Shape;98;p21"/>
          <p:cNvPicPr preferRelativeResize="0"/>
          <p:nvPr/>
        </p:nvPicPr>
        <p:blipFill rotWithShape="1">
          <a:blip r:embed="rId4">
            <a:alphaModFix/>
          </a:blip>
          <a:srcRect b="0" l="0" r="0" t="0"/>
          <a:stretch/>
        </p:blipFill>
        <p:spPr>
          <a:xfrm>
            <a:off x="3696383" y="1326604"/>
            <a:ext cx="3752303" cy="319325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02" name="Shape 102"/>
        <p:cNvGrpSpPr/>
        <p:nvPr/>
      </p:nvGrpSpPr>
      <p:grpSpPr>
        <a:xfrm>
          <a:off x="0" y="0"/>
          <a:ext cx="0" cy="0"/>
          <a:chOff x="0" y="0"/>
          <a:chExt cx="0" cy="0"/>
        </a:xfrm>
      </p:grpSpPr>
      <p:sp>
        <p:nvSpPr>
          <p:cNvPr id="103" name="Google Shape;103;p22"/>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lang="en" sz="4500">
                <a:solidFill>
                  <a:srgbClr val="FFFFFF"/>
                </a:solidFill>
                <a:latin typeface="Quicksand"/>
                <a:ea typeface="Quicksand"/>
                <a:cs typeface="Quicksand"/>
                <a:sym typeface="Quicksand"/>
              </a:rPr>
              <a:t>Learn Your </a:t>
            </a:r>
            <a:r>
              <a:rPr b="0" i="0" lang="en" sz="4500" u="none" cap="none" strike="noStrike">
                <a:solidFill>
                  <a:srgbClr val="FFFFFF"/>
                </a:solidFill>
                <a:latin typeface="Quicksand"/>
                <a:ea typeface="Quicksand"/>
                <a:cs typeface="Quicksand"/>
                <a:sym typeface="Quicksand"/>
              </a:rPr>
              <a:t>Game History</a:t>
            </a:r>
            <a:endParaRPr b="0" i="0" sz="4500" u="none" cap="none" strike="noStrike">
              <a:solidFill>
                <a:srgbClr val="FFFFFF"/>
              </a:solidFill>
              <a:latin typeface="Quicksand"/>
              <a:ea typeface="Quicksand"/>
              <a:cs typeface="Quicksand"/>
              <a:sym typeface="Quicksand"/>
            </a:endParaRPr>
          </a:p>
        </p:txBody>
      </p:sp>
      <p:sp>
        <p:nvSpPr>
          <p:cNvPr id="104" name="Google Shape;104;p22"/>
          <p:cNvSpPr txBox="1"/>
          <p:nvPr/>
        </p:nvSpPr>
        <p:spPr>
          <a:xfrm>
            <a:off x="447833" y="1533357"/>
            <a:ext cx="4360652" cy="3610143"/>
          </a:xfrm>
          <a:prstGeom prst="rect">
            <a:avLst/>
          </a:prstGeom>
          <a:noFill/>
          <a:ln>
            <a:noFill/>
          </a:ln>
        </p:spPr>
        <p:txBody>
          <a:bodyPr anchorCtr="0" anchor="t" bIns="91425" lIns="91425" spcFirstLastPara="1" rIns="91425" wrap="square" tIns="91425">
            <a:noAutofit/>
          </a:bodyPr>
          <a:lstStyle/>
          <a:p>
            <a:pPr indent="-346320" lvl="2" marL="419100" marR="0" rtl="0" algn="l">
              <a:lnSpc>
                <a:spcPct val="150000"/>
              </a:lnSpc>
              <a:spcBef>
                <a:spcPts val="0"/>
              </a:spcBef>
              <a:spcAft>
                <a:spcPts val="0"/>
              </a:spcAft>
              <a:buClr>
                <a:srgbClr val="FFFFFF"/>
              </a:buClr>
              <a:buSzPts val="1900"/>
              <a:buFont typeface="Arial"/>
              <a:buChar char="•"/>
            </a:pPr>
            <a:r>
              <a:rPr b="0" i="0" lang="en" sz="1900" u="none" cap="none" strike="noStrike">
                <a:solidFill>
                  <a:srgbClr val="FFFFFF"/>
                </a:solidFill>
                <a:latin typeface="Quicksand"/>
                <a:ea typeface="Quicksand"/>
                <a:cs typeface="Quicksand"/>
                <a:sym typeface="Quicksand"/>
              </a:rPr>
              <a:t>Games </a:t>
            </a:r>
            <a:r>
              <a:rPr lang="en" sz="1900">
                <a:solidFill>
                  <a:srgbClr val="FFFFFF"/>
                </a:solidFill>
                <a:latin typeface="Quicksand"/>
                <a:ea typeface="Quicksand"/>
                <a:cs typeface="Quicksand"/>
                <a:sym typeface="Quicksand"/>
              </a:rPr>
              <a:t>often have repetition</a:t>
            </a:r>
            <a:endParaRPr sz="1900"/>
          </a:p>
          <a:p>
            <a:pPr indent="-346320" lvl="2" marL="419100" marR="0" rtl="0" algn="l">
              <a:lnSpc>
                <a:spcPct val="150000"/>
              </a:lnSpc>
              <a:spcBef>
                <a:spcPts val="0"/>
              </a:spcBef>
              <a:spcAft>
                <a:spcPts val="0"/>
              </a:spcAft>
              <a:buClr>
                <a:srgbClr val="FFFFFF"/>
              </a:buClr>
              <a:buSzPts val="1900"/>
              <a:buFont typeface="Arial"/>
              <a:buChar char="•"/>
            </a:pPr>
            <a:r>
              <a:rPr b="0" i="0" lang="en" sz="1900" u="none" cap="none" strike="noStrike">
                <a:solidFill>
                  <a:srgbClr val="FFFFFF"/>
                </a:solidFill>
                <a:latin typeface="Quicksand"/>
                <a:ea typeface="Quicksand"/>
                <a:cs typeface="Quicksand"/>
                <a:sym typeface="Quicksand"/>
              </a:rPr>
              <a:t>Climbing in 2010, 2013, 2016, 2018</a:t>
            </a:r>
            <a:endParaRPr sz="1900"/>
          </a:p>
          <a:p>
            <a:pPr indent="-346320" lvl="2" marL="419100" marR="0" rtl="0" algn="l">
              <a:lnSpc>
                <a:spcPct val="150000"/>
              </a:lnSpc>
              <a:spcBef>
                <a:spcPts val="0"/>
              </a:spcBef>
              <a:spcAft>
                <a:spcPts val="0"/>
              </a:spcAft>
              <a:buClr>
                <a:srgbClr val="FFFFFF"/>
              </a:buClr>
              <a:buSzPts val="1900"/>
              <a:buFont typeface="Arial"/>
              <a:buChar char="•"/>
            </a:pPr>
            <a:r>
              <a:rPr b="0" i="0" lang="en" sz="1900" u="none" cap="none" strike="noStrike">
                <a:solidFill>
                  <a:srgbClr val="FFFFFF"/>
                </a:solidFill>
                <a:latin typeface="Quicksand"/>
                <a:ea typeface="Quicksand"/>
                <a:cs typeface="Quicksand"/>
                <a:sym typeface="Quicksand"/>
              </a:rPr>
              <a:t>Tubes in 2007, 2011</a:t>
            </a:r>
            <a:endParaRPr sz="1900"/>
          </a:p>
          <a:p>
            <a:pPr indent="-346320" lvl="2" marL="419100" marR="0" rtl="0" algn="l">
              <a:lnSpc>
                <a:spcPct val="150000"/>
              </a:lnSpc>
              <a:spcBef>
                <a:spcPts val="0"/>
              </a:spcBef>
              <a:spcAft>
                <a:spcPts val="0"/>
              </a:spcAft>
              <a:buClr>
                <a:srgbClr val="FFFFFF"/>
              </a:buClr>
              <a:buSzPts val="1900"/>
              <a:buFont typeface="Arial"/>
              <a:buChar char="•"/>
            </a:pPr>
            <a:r>
              <a:rPr b="0" i="0" lang="en" sz="1900" u="none" cap="none" strike="noStrike">
                <a:solidFill>
                  <a:srgbClr val="FFFFFF"/>
                </a:solidFill>
                <a:latin typeface="Quicksand"/>
                <a:ea typeface="Quicksand"/>
                <a:cs typeface="Quicksand"/>
                <a:sym typeface="Quicksand"/>
              </a:rPr>
              <a:t>Exercise Balls in 2008, 2014</a:t>
            </a:r>
            <a:endParaRPr sz="1900"/>
          </a:p>
          <a:p>
            <a:pPr indent="-346320" lvl="2" marL="419100" marR="0" rtl="0" algn="l">
              <a:lnSpc>
                <a:spcPct val="150000"/>
              </a:lnSpc>
              <a:spcBef>
                <a:spcPts val="0"/>
              </a:spcBef>
              <a:spcAft>
                <a:spcPts val="0"/>
              </a:spcAft>
              <a:buClr>
                <a:srgbClr val="FFFFFF"/>
              </a:buClr>
              <a:buSzPts val="1900"/>
              <a:buFont typeface="Arial"/>
              <a:buChar char="•"/>
            </a:pPr>
            <a:r>
              <a:rPr b="0" i="0" lang="en" sz="1900" u="none" cap="none" strike="noStrike">
                <a:solidFill>
                  <a:srgbClr val="FFFFFF"/>
                </a:solidFill>
                <a:latin typeface="Quicksand"/>
                <a:ea typeface="Quicksand"/>
                <a:cs typeface="Quicksand"/>
                <a:sym typeface="Quicksand"/>
              </a:rPr>
              <a:t>Foam Balls in 2006, 2012, 2016</a:t>
            </a:r>
            <a:endParaRPr b="0" i="0" sz="1900" u="none" cap="none" strike="noStrike">
              <a:solidFill>
                <a:srgbClr val="FFFFFF"/>
              </a:solidFill>
              <a:latin typeface="Quicksand"/>
              <a:ea typeface="Quicksand"/>
              <a:cs typeface="Quicksand"/>
              <a:sym typeface="Quicksand"/>
            </a:endParaRPr>
          </a:p>
          <a:p>
            <a:pPr indent="-346320" lvl="2" marL="419100" marR="0" rtl="0" algn="l">
              <a:lnSpc>
                <a:spcPct val="150000"/>
              </a:lnSpc>
              <a:spcBef>
                <a:spcPts val="0"/>
              </a:spcBef>
              <a:spcAft>
                <a:spcPts val="0"/>
              </a:spcAft>
              <a:buClr>
                <a:srgbClr val="FFFFFF"/>
              </a:buClr>
              <a:buSzPts val="1900"/>
              <a:buFont typeface="Quicksand"/>
              <a:buChar char="•"/>
            </a:pPr>
            <a:r>
              <a:rPr lang="en" sz="1900">
                <a:solidFill>
                  <a:srgbClr val="FFFFFF"/>
                </a:solidFill>
                <a:latin typeface="Quicksand"/>
                <a:ea typeface="Quicksand"/>
                <a:cs typeface="Quicksand"/>
                <a:sym typeface="Quicksand"/>
              </a:rPr>
              <a:t>Flat discs in 2013, 2017, 2019</a:t>
            </a:r>
            <a:endParaRPr sz="1900">
              <a:solidFill>
                <a:srgbClr val="FFFFFF"/>
              </a:solidFill>
              <a:latin typeface="Quicksand"/>
              <a:ea typeface="Quicksand"/>
              <a:cs typeface="Quicksand"/>
              <a:sym typeface="Quicksand"/>
            </a:endParaRPr>
          </a:p>
        </p:txBody>
      </p:sp>
      <p:pic>
        <p:nvPicPr>
          <p:cNvPr id="105" name="Google Shape;105;p22"/>
          <p:cNvPicPr preferRelativeResize="0"/>
          <p:nvPr/>
        </p:nvPicPr>
        <p:blipFill rotWithShape="1">
          <a:blip r:embed="rId4">
            <a:alphaModFix/>
          </a:blip>
          <a:srcRect b="0" l="0" r="0" t="0"/>
          <a:stretch/>
        </p:blipFill>
        <p:spPr>
          <a:xfrm>
            <a:off x="4950372" y="1443422"/>
            <a:ext cx="1844001" cy="2739431"/>
          </a:xfrm>
          <a:prstGeom prst="rect">
            <a:avLst/>
          </a:prstGeom>
          <a:noFill/>
          <a:ln>
            <a:noFill/>
          </a:ln>
        </p:spPr>
      </p:pic>
      <p:pic>
        <p:nvPicPr>
          <p:cNvPr id="106" name="Google Shape;106;p22"/>
          <p:cNvPicPr preferRelativeResize="0"/>
          <p:nvPr/>
        </p:nvPicPr>
        <p:blipFill rotWithShape="1">
          <a:blip r:embed="rId5">
            <a:alphaModFix/>
          </a:blip>
          <a:srcRect b="0" l="0" r="0" t="0"/>
          <a:stretch/>
        </p:blipFill>
        <p:spPr>
          <a:xfrm>
            <a:off x="6938244" y="1435696"/>
            <a:ext cx="1644476" cy="274423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rotWithShape="1">
          <a:blip r:embed="rId3">
            <a:alphaModFix/>
          </a:blip>
          <a:stretch>
            <a:fillRect b="0" l="0" r="0" t="0"/>
          </a:stretch>
        </a:blipFill>
      </p:bgPr>
    </p:bg>
    <p:spTree>
      <p:nvGrpSpPr>
        <p:cNvPr id="110" name="Shape 110"/>
        <p:cNvGrpSpPr/>
        <p:nvPr/>
      </p:nvGrpSpPr>
      <p:grpSpPr>
        <a:xfrm>
          <a:off x="0" y="0"/>
          <a:ext cx="0" cy="0"/>
          <a:chOff x="0" y="0"/>
          <a:chExt cx="0" cy="0"/>
        </a:xfrm>
      </p:grpSpPr>
      <p:sp>
        <p:nvSpPr>
          <p:cNvPr id="111" name="Google Shape;111;p23"/>
          <p:cNvSpPr txBox="1"/>
          <p:nvPr/>
        </p:nvSpPr>
        <p:spPr>
          <a:xfrm>
            <a:off x="770100" y="408950"/>
            <a:ext cx="7603800" cy="790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FFFFFF"/>
              </a:buClr>
              <a:buSzPts val="4500"/>
              <a:buFont typeface="Quicksand"/>
              <a:buNone/>
            </a:pPr>
            <a:r>
              <a:rPr b="0" i="0" lang="en" sz="4500" u="none" cap="none" strike="noStrike">
                <a:solidFill>
                  <a:srgbClr val="FFFFFF"/>
                </a:solidFill>
                <a:latin typeface="Quicksand"/>
                <a:ea typeface="Quicksand"/>
                <a:cs typeface="Quicksand"/>
                <a:sym typeface="Quicksand"/>
              </a:rPr>
              <a:t>Golden Rule #2</a:t>
            </a:r>
            <a:endParaRPr b="0" i="0" sz="4500" u="none" cap="none" strike="noStrike">
              <a:solidFill>
                <a:srgbClr val="FFFFFF"/>
              </a:solidFill>
              <a:latin typeface="Quicksand"/>
              <a:ea typeface="Quicksand"/>
              <a:cs typeface="Quicksand"/>
              <a:sym typeface="Quicksand"/>
            </a:endParaRPr>
          </a:p>
        </p:txBody>
      </p:sp>
      <p:sp>
        <p:nvSpPr>
          <p:cNvPr id="112" name="Google Shape;112;p23"/>
          <p:cNvSpPr txBox="1"/>
          <p:nvPr/>
        </p:nvSpPr>
        <p:spPr>
          <a:xfrm>
            <a:off x="415625" y="1199750"/>
            <a:ext cx="4889100" cy="3610200"/>
          </a:xfrm>
          <a:prstGeom prst="rect">
            <a:avLst/>
          </a:prstGeom>
          <a:noFill/>
          <a:ln>
            <a:noFill/>
          </a:ln>
        </p:spPr>
        <p:txBody>
          <a:bodyPr anchorCtr="0" anchor="t" bIns="91425" lIns="91425" spcFirstLastPara="1" rIns="91425" wrap="square" tIns="91425">
            <a:noAutofit/>
          </a:bodyPr>
          <a:lstStyle/>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00"/>
                </a:solidFill>
                <a:latin typeface="Quicksand"/>
                <a:ea typeface="Quicksand"/>
                <a:cs typeface="Quicksand"/>
                <a:sym typeface="Quicksand"/>
              </a:rPr>
              <a:t>Steal From The Best, Invent the Rest</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Do Your Research</a:t>
            </a:r>
            <a:endParaRPr sz="2400">
              <a:solidFill>
                <a:srgbClr val="FFFFFF"/>
              </a:solidFill>
              <a:latin typeface="Quicksand"/>
              <a:ea typeface="Quicksand"/>
              <a:cs typeface="Quicksand"/>
              <a:sym typeface="Quicksand"/>
            </a:endParaRPr>
          </a:p>
          <a:p>
            <a:pPr indent="-342900" lvl="0" marL="419100" marR="0" rtl="0" algn="l">
              <a:lnSpc>
                <a:spcPct val="150000"/>
              </a:lnSpc>
              <a:spcBef>
                <a:spcPts val="0"/>
              </a:spcBef>
              <a:spcAft>
                <a:spcPts val="0"/>
              </a:spcAft>
              <a:buClr>
                <a:srgbClr val="FFFFFF"/>
              </a:buClr>
              <a:buSzPts val="2215"/>
              <a:buFont typeface="Arial"/>
              <a:buChar char="•"/>
            </a:pPr>
            <a:r>
              <a:rPr lang="en" sz="2400">
                <a:solidFill>
                  <a:srgbClr val="FFFFFF"/>
                </a:solidFill>
                <a:latin typeface="Quicksand"/>
                <a:ea typeface="Quicksand"/>
                <a:cs typeface="Quicksand"/>
                <a:sym typeface="Quicksand"/>
              </a:rPr>
              <a:t>Study </a:t>
            </a:r>
            <a:r>
              <a:rPr b="0" i="0" lang="en" sz="2400" u="none" cap="none" strike="noStrike">
                <a:solidFill>
                  <a:srgbClr val="FFFFFF"/>
                </a:solidFill>
                <a:latin typeface="Quicksand"/>
                <a:ea typeface="Quicksand"/>
                <a:cs typeface="Quicksand"/>
                <a:sym typeface="Quicksand"/>
              </a:rPr>
              <a:t>RI3D Teams in</a:t>
            </a:r>
            <a:r>
              <a:rPr lang="en" sz="2400">
                <a:solidFill>
                  <a:srgbClr val="FFFFFF"/>
                </a:solidFill>
                <a:latin typeface="Quicksand"/>
                <a:ea typeface="Quicksand"/>
                <a:cs typeface="Quicksand"/>
                <a:sym typeface="Quicksand"/>
              </a:rPr>
              <a:t>-season</a:t>
            </a:r>
            <a:endParaRPr/>
          </a:p>
          <a:p>
            <a:pPr indent="-342900" lvl="0" marL="419100" marR="0" rtl="0" algn="l">
              <a:lnSpc>
                <a:spcPct val="150000"/>
              </a:lnSpc>
              <a:spcBef>
                <a:spcPts val="0"/>
              </a:spcBef>
              <a:spcAft>
                <a:spcPts val="0"/>
              </a:spcAft>
              <a:buClr>
                <a:srgbClr val="FFFFFF"/>
              </a:buClr>
              <a:buSzPts val="2215"/>
              <a:buFont typeface="Arial"/>
              <a:buChar char="•"/>
            </a:pPr>
            <a:r>
              <a:rPr b="0" i="0" lang="en" sz="2400" u="none" cap="none" strike="noStrike">
                <a:solidFill>
                  <a:srgbClr val="FFFFFF"/>
                </a:solidFill>
                <a:latin typeface="Quicksand"/>
                <a:ea typeface="Quicksand"/>
                <a:cs typeface="Quicksand"/>
                <a:sym typeface="Quicksand"/>
              </a:rPr>
              <a:t>Look at 2056, 610, 973, 330</a:t>
            </a:r>
            <a:endParaRPr b="0" i="0" sz="2400" u="none" cap="none" strike="noStrike">
              <a:solidFill>
                <a:srgbClr val="FFFFFF"/>
              </a:solidFill>
              <a:latin typeface="Quicksand"/>
              <a:ea typeface="Quicksand"/>
              <a:cs typeface="Quicksand"/>
              <a:sym typeface="Quicksand"/>
            </a:endParaRPr>
          </a:p>
          <a:p>
            <a:pPr indent="-381000" lvl="1" marL="914400" marR="0" rtl="0" algn="l">
              <a:lnSpc>
                <a:spcPct val="150000"/>
              </a:lnSpc>
              <a:spcBef>
                <a:spcPts val="0"/>
              </a:spcBef>
              <a:spcAft>
                <a:spcPts val="0"/>
              </a:spcAft>
              <a:buClr>
                <a:srgbClr val="FFFFFF"/>
              </a:buClr>
              <a:buSzPts val="2400"/>
              <a:buFont typeface="Quicksand"/>
              <a:buChar char="○"/>
            </a:pPr>
            <a:r>
              <a:rPr lang="en" sz="2400">
                <a:solidFill>
                  <a:srgbClr val="FFFFFF"/>
                </a:solidFill>
                <a:latin typeface="Quicksand"/>
                <a:ea typeface="Quicksand"/>
                <a:cs typeface="Quicksand"/>
                <a:sym typeface="Quicksand"/>
              </a:rPr>
              <a:t>Simple, effective robots</a:t>
            </a:r>
            <a:endParaRPr sz="2400">
              <a:solidFill>
                <a:srgbClr val="FFFFFF"/>
              </a:solidFill>
              <a:latin typeface="Quicksand"/>
              <a:ea typeface="Quicksand"/>
              <a:cs typeface="Quicksand"/>
              <a:sym typeface="Quicksand"/>
            </a:endParaRPr>
          </a:p>
          <a:p>
            <a:pPr indent="0" lvl="0" marL="762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a:p>
            <a:pPr indent="0" lvl="2" marL="76200" marR="0" rtl="0" algn="l">
              <a:lnSpc>
                <a:spcPct val="150000"/>
              </a:lnSpc>
              <a:spcBef>
                <a:spcPts val="0"/>
              </a:spcBef>
              <a:spcAft>
                <a:spcPts val="0"/>
              </a:spcAft>
              <a:buClr>
                <a:srgbClr val="FFFFFF"/>
              </a:buClr>
              <a:buSzPts val="2215"/>
              <a:buFont typeface="Arial"/>
              <a:buNone/>
            </a:pPr>
            <a:r>
              <a:t/>
            </a:r>
            <a:endParaRPr b="0" i="0" sz="2400" u="none" cap="none" strike="noStrike">
              <a:solidFill>
                <a:srgbClr val="FFFFFF"/>
              </a:solidFill>
              <a:latin typeface="Quicksand"/>
              <a:ea typeface="Quicksand"/>
              <a:cs typeface="Quicksand"/>
              <a:sym typeface="Quicksand"/>
            </a:endParaRPr>
          </a:p>
        </p:txBody>
      </p:sp>
      <p:pic>
        <p:nvPicPr>
          <p:cNvPr id="113" name="Google Shape;113;p23"/>
          <p:cNvPicPr preferRelativeResize="0"/>
          <p:nvPr/>
        </p:nvPicPr>
        <p:blipFill rotWithShape="1">
          <a:blip r:embed="rId4">
            <a:alphaModFix/>
          </a:blip>
          <a:srcRect b="0" l="0" r="0" t="0"/>
          <a:stretch/>
        </p:blipFill>
        <p:spPr>
          <a:xfrm>
            <a:off x="5304823" y="1361847"/>
            <a:ext cx="3301039" cy="27188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light">
  <a:themeElements>
    <a:clrScheme name="Custom 4">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FFFF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